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256" r:id="rId5"/>
    <p:sldId id="274" r:id="rId6"/>
    <p:sldId id="262" r:id="rId7"/>
    <p:sldId id="266" r:id="rId8"/>
    <p:sldId id="268" r:id="rId9"/>
    <p:sldId id="265" r:id="rId10"/>
    <p:sldId id="263" r:id="rId11"/>
    <p:sldId id="270" r:id="rId12"/>
    <p:sldId id="271" r:id="rId13"/>
    <p:sldId id="264" r:id="rId14"/>
    <p:sldId id="272" r:id="rId15"/>
    <p:sldId id="273" r:id="rId16"/>
    <p:sldId id="269" r:id="rId17"/>
    <p:sldId id="275" r:id="rId18"/>
    <p:sldId id="276" r:id="rId19"/>
    <p:sldId id="277"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17CEDC3C-0518-4090-B100-0E26500712EC}">
      <dgm:prSet custT="1"/>
      <dgm:spPr/>
      <dgm:t>
        <a:bodyPr/>
        <a:lstStyle/>
        <a:p>
          <a:r>
            <a:rPr lang="en-US" sz="1600" dirty="0"/>
            <a:t>1991</a:t>
          </a:r>
        </a:p>
      </dgm:t>
    </dgm:pt>
    <dgm:pt modelId="{B435DE3C-F726-408B-AC6F-DE0EFE9CCD63}" type="parTrans" cxnId="{9ACB3AC1-8255-46E0-BE75-4532AEAAAF80}">
      <dgm:prSet/>
      <dgm:spPr/>
      <dgm:t>
        <a:bodyPr/>
        <a:lstStyle/>
        <a:p>
          <a:endParaRPr lang="en-US"/>
        </a:p>
      </dgm:t>
    </dgm:pt>
    <dgm:pt modelId="{4A4B8366-1CAF-466D-9C6E-9F3316175D21}" type="sibTrans" cxnId="{9ACB3AC1-8255-46E0-BE75-4532AEAAAF80}">
      <dgm:prSet/>
      <dgm:spPr/>
      <dgm:t>
        <a:bodyPr/>
        <a:lstStyle/>
        <a:p>
          <a:endParaRPr lang="en-US"/>
        </a:p>
      </dgm:t>
    </dgm:pt>
    <dgm:pt modelId="{98391499-17A2-4801-9F69-81BE473760CD}">
      <dgm:prSet/>
      <dgm:spPr/>
      <dgm:t>
        <a:bodyPr/>
        <a:lstStyle/>
        <a:p>
          <a:r>
            <a:rPr lang="en-US" dirty="0"/>
            <a:t>Lead and Copper Rule goes into effect</a:t>
          </a:r>
        </a:p>
      </dgm:t>
    </dgm:pt>
    <dgm:pt modelId="{95C58DFF-DB28-47BF-BD6A-EC281E8FC2CD}" type="parTrans" cxnId="{99062C35-11FD-48B3-B6CC-285149615D1F}">
      <dgm:prSet/>
      <dgm:spPr/>
      <dgm:t>
        <a:bodyPr/>
        <a:lstStyle/>
        <a:p>
          <a:endParaRPr lang="en-US"/>
        </a:p>
      </dgm:t>
    </dgm:pt>
    <dgm:pt modelId="{5B5CC139-5156-44F9-B835-6B92FEC46484}" type="sibTrans" cxnId="{99062C35-11FD-48B3-B6CC-285149615D1F}">
      <dgm:prSet/>
      <dgm:spPr/>
      <dgm:t>
        <a:bodyPr/>
        <a:lstStyle/>
        <a:p>
          <a:endParaRPr lang="en-US"/>
        </a:p>
      </dgm:t>
    </dgm:pt>
    <dgm:pt modelId="{F50CB951-182F-4C09-833F-77274651E850}" type="pres">
      <dgm:prSet presAssocID="{319F336B-76B7-431F-9F5E-75CE23B83157}" presName="Name0" presStyleCnt="0">
        <dgm:presLayoutVars>
          <dgm:chMax/>
          <dgm:chPref/>
          <dgm:animLvl val="lvl"/>
        </dgm:presLayoutVars>
      </dgm:prSet>
      <dgm:spPr/>
    </dgm:pt>
    <dgm:pt modelId="{BF7A7FBC-F4EC-4FA7-9ED2-CDBB147A4DFF}" type="pres">
      <dgm:prSet presAssocID="{17CEDC3C-0518-4090-B100-0E26500712EC}" presName="composite" presStyleCnt="0"/>
      <dgm:spPr/>
    </dgm:pt>
    <dgm:pt modelId="{A49ACC75-3BE3-4DEC-B0F5-BB16B12A789B}" type="pres">
      <dgm:prSet presAssocID="{17CEDC3C-0518-4090-B100-0E26500712EC}" presName="Parent1" presStyleLbl="alignNode1" presStyleIdx="0" presStyleCnt="1">
        <dgm:presLayoutVars>
          <dgm:chMax val="1"/>
          <dgm:chPref val="1"/>
          <dgm:bulletEnabled val="1"/>
        </dgm:presLayoutVars>
      </dgm:prSet>
      <dgm:spPr/>
    </dgm:pt>
    <dgm:pt modelId="{3D1EE280-D874-4172-9524-CB36402E077E}" type="pres">
      <dgm:prSet presAssocID="{17CEDC3C-0518-4090-B100-0E26500712EC}" presName="Childtext1" presStyleLbl="revTx" presStyleIdx="0" presStyleCnt="1">
        <dgm:presLayoutVars>
          <dgm:chMax val="0"/>
          <dgm:chPref val="0"/>
          <dgm:bulletEnabled/>
        </dgm:presLayoutVars>
      </dgm:prSet>
      <dgm:spPr/>
    </dgm:pt>
    <dgm:pt modelId="{BC2FA1BC-4D66-422A-9B9B-ED7E6D643B43}" type="pres">
      <dgm:prSet presAssocID="{17CEDC3C-0518-4090-B100-0E26500712EC}" presName="ConnectLine" presStyleLbl="sibTrans1D1" presStyleIdx="0" presStyleCnt="1"/>
      <dgm:spPr>
        <a:noFill/>
        <a:ln w="12700" cap="flat" cmpd="sng" algn="ctr">
          <a:solidFill>
            <a:schemeClr val="accent1">
              <a:hueOff val="0"/>
              <a:satOff val="0"/>
              <a:lumOff val="0"/>
              <a:alphaOff val="0"/>
            </a:schemeClr>
          </a:solidFill>
          <a:prstDash val="dash"/>
          <a:miter lim="800000"/>
        </a:ln>
        <a:effectLst/>
      </dgm:spPr>
    </dgm:pt>
    <dgm:pt modelId="{AF5052EE-BC7F-4C12-A3C7-2E706E9F5258}" type="pres">
      <dgm:prSet presAssocID="{17CEDC3C-0518-4090-B100-0E26500712EC}" presName="ConnectLineEnd" presStyleLbl="node1" presStyleIdx="0" presStyleCnt="1"/>
      <dgm:spPr/>
    </dgm:pt>
    <dgm:pt modelId="{2F976C65-0102-4CF8-84FD-AD752E4F0DDF}" type="pres">
      <dgm:prSet presAssocID="{17CEDC3C-0518-4090-B100-0E26500712EC}" presName="EmptyPane" presStyleCnt="0"/>
      <dgm:spPr/>
    </dgm:pt>
  </dgm:ptLst>
  <dgm:cxnLst>
    <dgm:cxn modelId="{99062C35-11FD-48B3-B6CC-285149615D1F}" srcId="{17CEDC3C-0518-4090-B100-0E26500712EC}" destId="{98391499-17A2-4801-9F69-81BE473760CD}" srcOrd="0" destOrd="0" parTransId="{95C58DFF-DB28-47BF-BD6A-EC281E8FC2CD}" sibTransId="{5B5CC139-5156-44F9-B835-6B92FEC46484}"/>
    <dgm:cxn modelId="{B3417D35-E4B2-433C-8142-F4400431E9F3}" type="presOf" srcId="{319F336B-76B7-431F-9F5E-75CE23B83157}" destId="{F50CB951-182F-4C09-833F-77274651E850}" srcOrd="0" destOrd="0" presId="urn:microsoft.com/office/officeart/2016/7/layout/HexagonTimeline"/>
    <dgm:cxn modelId="{EF83927D-8C1E-4F34-9056-A5785311FBAE}" type="presOf" srcId="{17CEDC3C-0518-4090-B100-0E26500712EC}" destId="{A49ACC75-3BE3-4DEC-B0F5-BB16B12A789B}" srcOrd="0" destOrd="0" presId="urn:microsoft.com/office/officeart/2016/7/layout/HexagonTimeline"/>
    <dgm:cxn modelId="{F3685BBB-EDCD-434E-B14C-7115142F68A7}" type="presOf" srcId="{98391499-17A2-4801-9F69-81BE473760CD}" destId="{3D1EE280-D874-4172-9524-CB36402E077E}" srcOrd="0" destOrd="0" presId="urn:microsoft.com/office/officeart/2016/7/layout/HexagonTimeline"/>
    <dgm:cxn modelId="{9ACB3AC1-8255-46E0-BE75-4532AEAAAF80}" srcId="{319F336B-76B7-431F-9F5E-75CE23B83157}" destId="{17CEDC3C-0518-4090-B100-0E26500712EC}" srcOrd="0" destOrd="0" parTransId="{B435DE3C-F726-408B-AC6F-DE0EFE9CCD63}" sibTransId="{4A4B8366-1CAF-466D-9C6E-9F3316175D21}"/>
    <dgm:cxn modelId="{DEF1D91B-F6A4-4EEF-AF7C-2332FBCE92E2}" type="presParOf" srcId="{F50CB951-182F-4C09-833F-77274651E850}" destId="{BF7A7FBC-F4EC-4FA7-9ED2-CDBB147A4DFF}" srcOrd="0" destOrd="0" presId="urn:microsoft.com/office/officeart/2016/7/layout/HexagonTimeline"/>
    <dgm:cxn modelId="{C9BA8A65-0F6E-42E2-B1D9-98F600291644}" type="presParOf" srcId="{BF7A7FBC-F4EC-4FA7-9ED2-CDBB147A4DFF}" destId="{A49ACC75-3BE3-4DEC-B0F5-BB16B12A789B}" srcOrd="0" destOrd="0" presId="urn:microsoft.com/office/officeart/2016/7/layout/HexagonTimeline"/>
    <dgm:cxn modelId="{1685AE90-FF17-43C3-BDBE-6428CCF01FE8}" type="presParOf" srcId="{BF7A7FBC-F4EC-4FA7-9ED2-CDBB147A4DFF}" destId="{3D1EE280-D874-4172-9524-CB36402E077E}" srcOrd="1" destOrd="0" presId="urn:microsoft.com/office/officeart/2016/7/layout/HexagonTimeline"/>
    <dgm:cxn modelId="{E064FCA2-1036-4954-AD55-976E0EB2389D}" type="presParOf" srcId="{BF7A7FBC-F4EC-4FA7-9ED2-CDBB147A4DFF}" destId="{BC2FA1BC-4D66-422A-9B9B-ED7E6D643B43}" srcOrd="2" destOrd="0" presId="urn:microsoft.com/office/officeart/2016/7/layout/HexagonTimeline"/>
    <dgm:cxn modelId="{0729671A-0875-476D-B5A1-DF0E98FBBAE4}" type="presParOf" srcId="{BF7A7FBC-F4EC-4FA7-9ED2-CDBB147A4DFF}" destId="{AF5052EE-BC7F-4C12-A3C7-2E706E9F5258}" srcOrd="3" destOrd="0" presId="urn:microsoft.com/office/officeart/2016/7/layout/HexagonTimeline"/>
    <dgm:cxn modelId="{33D6C47F-A522-4CA8-BFA7-7224DE2C0905}" type="presParOf" srcId="{BF7A7FBC-F4EC-4FA7-9ED2-CDBB147A4DFF}" destId="{2F976C65-0102-4CF8-84FD-AD752E4F0DDF}"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17CEDC3C-0518-4090-B100-0E26500712EC}">
      <dgm:prSet custT="1"/>
      <dgm:spPr/>
      <dgm:t>
        <a:bodyPr/>
        <a:lstStyle/>
        <a:p>
          <a:r>
            <a:rPr lang="en-US" sz="1600" dirty="0"/>
            <a:t>1991</a:t>
          </a:r>
        </a:p>
      </dgm:t>
    </dgm:pt>
    <dgm:pt modelId="{B435DE3C-F726-408B-AC6F-DE0EFE9CCD63}" type="parTrans" cxnId="{9ACB3AC1-8255-46E0-BE75-4532AEAAAF80}">
      <dgm:prSet/>
      <dgm:spPr/>
      <dgm:t>
        <a:bodyPr/>
        <a:lstStyle/>
        <a:p>
          <a:endParaRPr lang="en-US"/>
        </a:p>
      </dgm:t>
    </dgm:pt>
    <dgm:pt modelId="{4A4B8366-1CAF-466D-9C6E-9F3316175D21}" type="sibTrans" cxnId="{9ACB3AC1-8255-46E0-BE75-4532AEAAAF80}">
      <dgm:prSet/>
      <dgm:spPr/>
      <dgm:t>
        <a:bodyPr/>
        <a:lstStyle/>
        <a:p>
          <a:endParaRPr lang="en-US"/>
        </a:p>
      </dgm:t>
    </dgm:pt>
    <dgm:pt modelId="{98391499-17A2-4801-9F69-81BE473760CD}">
      <dgm:prSet/>
      <dgm:spPr/>
      <dgm:t>
        <a:bodyPr/>
        <a:lstStyle/>
        <a:p>
          <a:r>
            <a:rPr lang="en-US" dirty="0"/>
            <a:t>Lead and Copper Rule goes into effect</a:t>
          </a:r>
        </a:p>
      </dgm:t>
    </dgm:pt>
    <dgm:pt modelId="{95C58DFF-DB28-47BF-BD6A-EC281E8FC2CD}" type="parTrans" cxnId="{99062C35-11FD-48B3-B6CC-285149615D1F}">
      <dgm:prSet/>
      <dgm:spPr/>
      <dgm:t>
        <a:bodyPr/>
        <a:lstStyle/>
        <a:p>
          <a:endParaRPr lang="en-US"/>
        </a:p>
      </dgm:t>
    </dgm:pt>
    <dgm:pt modelId="{5B5CC139-5156-44F9-B835-6B92FEC46484}" type="sibTrans" cxnId="{99062C35-11FD-48B3-B6CC-285149615D1F}">
      <dgm:prSet/>
      <dgm:spPr/>
      <dgm:t>
        <a:bodyPr/>
        <a:lstStyle/>
        <a:p>
          <a:endParaRPr lang="en-US"/>
        </a:p>
      </dgm:t>
    </dgm:pt>
    <dgm:pt modelId="{FCC58286-7C6D-464C-BB42-4E6FDE44662B}">
      <dgm:prSet custT="1"/>
      <dgm:spPr/>
      <dgm:t>
        <a:bodyPr/>
        <a:lstStyle/>
        <a:p>
          <a:r>
            <a:rPr lang="en-US" sz="1600" dirty="0"/>
            <a:t>2002</a:t>
          </a:r>
        </a:p>
      </dgm:t>
    </dgm:pt>
    <dgm:pt modelId="{E45F76AF-B1A8-443B-8F6B-905A507AAB18}" type="parTrans" cxnId="{2765E390-3A42-466A-87AD-20316EA2380C}">
      <dgm:prSet/>
      <dgm:spPr/>
      <dgm:t>
        <a:bodyPr/>
        <a:lstStyle/>
        <a:p>
          <a:endParaRPr lang="en-US"/>
        </a:p>
      </dgm:t>
    </dgm:pt>
    <dgm:pt modelId="{18E5FFEB-DE46-4C1D-8F6E-E65026C954BE}" type="sibTrans" cxnId="{2765E390-3A42-466A-87AD-20316EA2380C}">
      <dgm:prSet/>
      <dgm:spPr/>
      <dgm:t>
        <a:bodyPr/>
        <a:lstStyle/>
        <a:p>
          <a:endParaRPr lang="en-US"/>
        </a:p>
      </dgm:t>
    </dgm:pt>
    <dgm:pt modelId="{96D6E15A-D265-46FD-AE7A-F7931904D8A6}">
      <dgm:prSet/>
      <dgm:spPr/>
      <dgm:t>
        <a:bodyPr/>
        <a:lstStyle/>
        <a:p>
          <a:r>
            <a:rPr lang="en-US" dirty="0"/>
            <a:t> Braintree Optimizes Corrosion Control Treatment  utilizing Sodium Hydroxide to adjust pH and a blended Ortho/Poly Phosphate to form a protective coating on the inside of the piping</a:t>
          </a:r>
        </a:p>
      </dgm:t>
    </dgm:pt>
    <dgm:pt modelId="{BF131BF4-552C-42B7-A4E4-3DD57EBFE6F7}" type="parTrans" cxnId="{83D85A34-AD39-4141-B7BD-21D8A23B6034}">
      <dgm:prSet/>
      <dgm:spPr/>
      <dgm:t>
        <a:bodyPr/>
        <a:lstStyle/>
        <a:p>
          <a:endParaRPr lang="en-US"/>
        </a:p>
      </dgm:t>
    </dgm:pt>
    <dgm:pt modelId="{AA466C83-112C-4333-B774-F1F265BD5C64}" type="sibTrans" cxnId="{83D85A34-AD39-4141-B7BD-21D8A23B6034}">
      <dgm:prSet/>
      <dgm:spPr/>
      <dgm:t>
        <a:bodyPr/>
        <a:lstStyle/>
        <a:p>
          <a:endParaRPr lang="en-US"/>
        </a:p>
      </dgm:t>
    </dgm:pt>
    <dgm:pt modelId="{F50CB951-182F-4C09-833F-77274651E850}" type="pres">
      <dgm:prSet presAssocID="{319F336B-76B7-431F-9F5E-75CE23B83157}" presName="Name0" presStyleCnt="0">
        <dgm:presLayoutVars>
          <dgm:chMax/>
          <dgm:chPref/>
          <dgm:animLvl val="lvl"/>
        </dgm:presLayoutVars>
      </dgm:prSet>
      <dgm:spPr/>
    </dgm:pt>
    <dgm:pt modelId="{BF7A7FBC-F4EC-4FA7-9ED2-CDBB147A4DFF}" type="pres">
      <dgm:prSet presAssocID="{17CEDC3C-0518-4090-B100-0E26500712EC}" presName="composite" presStyleCnt="0"/>
      <dgm:spPr/>
    </dgm:pt>
    <dgm:pt modelId="{A49ACC75-3BE3-4DEC-B0F5-BB16B12A789B}" type="pres">
      <dgm:prSet presAssocID="{17CEDC3C-0518-4090-B100-0E26500712EC}" presName="Parent1" presStyleLbl="alignNode1" presStyleIdx="0" presStyleCnt="2">
        <dgm:presLayoutVars>
          <dgm:chMax val="1"/>
          <dgm:chPref val="1"/>
          <dgm:bulletEnabled val="1"/>
        </dgm:presLayoutVars>
      </dgm:prSet>
      <dgm:spPr/>
    </dgm:pt>
    <dgm:pt modelId="{3D1EE280-D874-4172-9524-CB36402E077E}" type="pres">
      <dgm:prSet presAssocID="{17CEDC3C-0518-4090-B100-0E26500712EC}" presName="Childtext1" presStyleLbl="revTx" presStyleIdx="0" presStyleCnt="2">
        <dgm:presLayoutVars>
          <dgm:chMax val="0"/>
          <dgm:chPref val="0"/>
          <dgm:bulletEnabled/>
        </dgm:presLayoutVars>
      </dgm:prSet>
      <dgm:spPr/>
    </dgm:pt>
    <dgm:pt modelId="{BC2FA1BC-4D66-422A-9B9B-ED7E6D643B43}" type="pres">
      <dgm:prSet presAssocID="{17CEDC3C-0518-4090-B100-0E26500712EC}" presName="ConnectLine" presStyleLbl="sibTrans1D1" presStyleIdx="0" presStyleCnt="2"/>
      <dgm:spPr>
        <a:noFill/>
        <a:ln w="12700" cap="flat" cmpd="sng" algn="ctr">
          <a:solidFill>
            <a:schemeClr val="accent1">
              <a:hueOff val="0"/>
              <a:satOff val="0"/>
              <a:lumOff val="0"/>
              <a:alphaOff val="0"/>
            </a:schemeClr>
          </a:solidFill>
          <a:prstDash val="dash"/>
          <a:miter lim="800000"/>
        </a:ln>
        <a:effectLst/>
      </dgm:spPr>
    </dgm:pt>
    <dgm:pt modelId="{AF5052EE-BC7F-4C12-A3C7-2E706E9F5258}" type="pres">
      <dgm:prSet presAssocID="{17CEDC3C-0518-4090-B100-0E26500712EC}" presName="ConnectLineEnd" presStyleLbl="node1" presStyleIdx="0" presStyleCnt="2"/>
      <dgm:spPr/>
    </dgm:pt>
    <dgm:pt modelId="{2F976C65-0102-4CF8-84FD-AD752E4F0DDF}" type="pres">
      <dgm:prSet presAssocID="{17CEDC3C-0518-4090-B100-0E26500712EC}" presName="EmptyPane" presStyleCnt="0"/>
      <dgm:spPr/>
    </dgm:pt>
    <dgm:pt modelId="{6C60830C-1BC0-4DB1-A6D1-80EF0F9788EE}" type="pres">
      <dgm:prSet presAssocID="{4A4B8366-1CAF-466D-9C6E-9F3316175D21}" presName="spaceBetweenRectangles" presStyleLbl="fgAcc1" presStyleIdx="0" presStyleCnt="1"/>
      <dgm:spPr/>
    </dgm:pt>
    <dgm:pt modelId="{C6221BA3-EB5E-4A5B-B4A9-839A8721561B}" type="pres">
      <dgm:prSet presAssocID="{FCC58286-7C6D-464C-BB42-4E6FDE44662B}" presName="composite" presStyleCnt="0"/>
      <dgm:spPr/>
    </dgm:pt>
    <dgm:pt modelId="{65F61CEF-2C5A-451A-B9F8-7D928D9EF5D0}" type="pres">
      <dgm:prSet presAssocID="{FCC58286-7C6D-464C-BB42-4E6FDE44662B}" presName="Parent1" presStyleLbl="alignNode1" presStyleIdx="1" presStyleCnt="2">
        <dgm:presLayoutVars>
          <dgm:chMax val="1"/>
          <dgm:chPref val="1"/>
          <dgm:bulletEnabled val="1"/>
        </dgm:presLayoutVars>
      </dgm:prSet>
      <dgm:spPr/>
    </dgm:pt>
    <dgm:pt modelId="{2D473DD1-2318-473E-BBC4-451410B2CE1D}" type="pres">
      <dgm:prSet presAssocID="{FCC58286-7C6D-464C-BB42-4E6FDE44662B}" presName="Childtext1" presStyleLbl="revTx" presStyleIdx="1" presStyleCnt="2">
        <dgm:presLayoutVars>
          <dgm:chMax val="0"/>
          <dgm:chPref val="0"/>
          <dgm:bulletEnabled/>
        </dgm:presLayoutVars>
      </dgm:prSet>
      <dgm:spPr/>
    </dgm:pt>
    <dgm:pt modelId="{A6A73103-C59B-41F0-8B31-4441F8EEBB22}" type="pres">
      <dgm:prSet presAssocID="{FCC58286-7C6D-464C-BB42-4E6FDE44662B}" presName="ConnectLine" presStyleLbl="sibTrans1D1" presStyleIdx="1" presStyleCnt="2"/>
      <dgm:spPr>
        <a:noFill/>
        <a:ln w="12700" cap="flat" cmpd="sng" algn="ctr">
          <a:solidFill>
            <a:schemeClr val="accent1">
              <a:hueOff val="0"/>
              <a:satOff val="0"/>
              <a:lumOff val="0"/>
              <a:alphaOff val="0"/>
            </a:schemeClr>
          </a:solidFill>
          <a:prstDash val="dash"/>
          <a:miter lim="800000"/>
        </a:ln>
        <a:effectLst/>
      </dgm:spPr>
    </dgm:pt>
    <dgm:pt modelId="{E0E2CA58-E017-4B26-A881-0FDEC68898CF}" type="pres">
      <dgm:prSet presAssocID="{FCC58286-7C6D-464C-BB42-4E6FDE44662B}" presName="ConnectLineEnd" presStyleLbl="node1" presStyleIdx="1" presStyleCnt="2"/>
      <dgm:spPr/>
    </dgm:pt>
    <dgm:pt modelId="{EC31DB94-3DCA-4008-81A6-D2AB47C6FBB0}" type="pres">
      <dgm:prSet presAssocID="{FCC58286-7C6D-464C-BB42-4E6FDE44662B}" presName="EmptyPane" presStyleCnt="0"/>
      <dgm:spPr/>
    </dgm:pt>
  </dgm:ptLst>
  <dgm:cxnLst>
    <dgm:cxn modelId="{D0AF3E1B-A022-48B5-912F-ECBFD6C6ABFE}" type="presOf" srcId="{FCC58286-7C6D-464C-BB42-4E6FDE44662B}" destId="{65F61CEF-2C5A-451A-B9F8-7D928D9EF5D0}" srcOrd="0" destOrd="0" presId="urn:microsoft.com/office/officeart/2016/7/layout/HexagonTimeline"/>
    <dgm:cxn modelId="{2BA53734-355E-4DD6-99D4-E20B2F1694F8}" type="presOf" srcId="{96D6E15A-D265-46FD-AE7A-F7931904D8A6}" destId="{2D473DD1-2318-473E-BBC4-451410B2CE1D}" srcOrd="0" destOrd="0" presId="urn:microsoft.com/office/officeart/2016/7/layout/HexagonTimeline"/>
    <dgm:cxn modelId="{83D85A34-AD39-4141-B7BD-21D8A23B6034}" srcId="{FCC58286-7C6D-464C-BB42-4E6FDE44662B}" destId="{96D6E15A-D265-46FD-AE7A-F7931904D8A6}" srcOrd="0" destOrd="0" parTransId="{BF131BF4-552C-42B7-A4E4-3DD57EBFE6F7}" sibTransId="{AA466C83-112C-4333-B774-F1F265BD5C64}"/>
    <dgm:cxn modelId="{99062C35-11FD-48B3-B6CC-285149615D1F}" srcId="{17CEDC3C-0518-4090-B100-0E26500712EC}" destId="{98391499-17A2-4801-9F69-81BE473760CD}" srcOrd="0" destOrd="0" parTransId="{95C58DFF-DB28-47BF-BD6A-EC281E8FC2CD}" sibTransId="{5B5CC139-5156-44F9-B835-6B92FEC46484}"/>
    <dgm:cxn modelId="{B3417D35-E4B2-433C-8142-F4400431E9F3}" type="presOf" srcId="{319F336B-76B7-431F-9F5E-75CE23B83157}" destId="{F50CB951-182F-4C09-833F-77274651E850}" srcOrd="0" destOrd="0" presId="urn:microsoft.com/office/officeart/2016/7/layout/HexagonTimeline"/>
    <dgm:cxn modelId="{EF83927D-8C1E-4F34-9056-A5785311FBAE}" type="presOf" srcId="{17CEDC3C-0518-4090-B100-0E26500712EC}" destId="{A49ACC75-3BE3-4DEC-B0F5-BB16B12A789B}" srcOrd="0" destOrd="0" presId="urn:microsoft.com/office/officeart/2016/7/layout/HexagonTimeline"/>
    <dgm:cxn modelId="{2765E390-3A42-466A-87AD-20316EA2380C}" srcId="{319F336B-76B7-431F-9F5E-75CE23B83157}" destId="{FCC58286-7C6D-464C-BB42-4E6FDE44662B}" srcOrd="1" destOrd="0" parTransId="{E45F76AF-B1A8-443B-8F6B-905A507AAB18}" sibTransId="{18E5FFEB-DE46-4C1D-8F6E-E65026C954BE}"/>
    <dgm:cxn modelId="{F3685BBB-EDCD-434E-B14C-7115142F68A7}" type="presOf" srcId="{98391499-17A2-4801-9F69-81BE473760CD}" destId="{3D1EE280-D874-4172-9524-CB36402E077E}" srcOrd="0" destOrd="0" presId="urn:microsoft.com/office/officeart/2016/7/layout/HexagonTimeline"/>
    <dgm:cxn modelId="{9ACB3AC1-8255-46E0-BE75-4532AEAAAF80}" srcId="{319F336B-76B7-431F-9F5E-75CE23B83157}" destId="{17CEDC3C-0518-4090-B100-0E26500712EC}" srcOrd="0" destOrd="0" parTransId="{B435DE3C-F726-408B-AC6F-DE0EFE9CCD63}" sibTransId="{4A4B8366-1CAF-466D-9C6E-9F3316175D21}"/>
    <dgm:cxn modelId="{DEF1D91B-F6A4-4EEF-AF7C-2332FBCE92E2}" type="presParOf" srcId="{F50CB951-182F-4C09-833F-77274651E850}" destId="{BF7A7FBC-F4EC-4FA7-9ED2-CDBB147A4DFF}" srcOrd="0" destOrd="0" presId="urn:microsoft.com/office/officeart/2016/7/layout/HexagonTimeline"/>
    <dgm:cxn modelId="{C9BA8A65-0F6E-42E2-B1D9-98F600291644}" type="presParOf" srcId="{BF7A7FBC-F4EC-4FA7-9ED2-CDBB147A4DFF}" destId="{A49ACC75-3BE3-4DEC-B0F5-BB16B12A789B}" srcOrd="0" destOrd="0" presId="urn:microsoft.com/office/officeart/2016/7/layout/HexagonTimeline"/>
    <dgm:cxn modelId="{1685AE90-FF17-43C3-BDBE-6428CCF01FE8}" type="presParOf" srcId="{BF7A7FBC-F4EC-4FA7-9ED2-CDBB147A4DFF}" destId="{3D1EE280-D874-4172-9524-CB36402E077E}" srcOrd="1" destOrd="0" presId="urn:microsoft.com/office/officeart/2016/7/layout/HexagonTimeline"/>
    <dgm:cxn modelId="{E064FCA2-1036-4954-AD55-976E0EB2389D}" type="presParOf" srcId="{BF7A7FBC-F4EC-4FA7-9ED2-CDBB147A4DFF}" destId="{BC2FA1BC-4D66-422A-9B9B-ED7E6D643B43}" srcOrd="2" destOrd="0" presId="urn:microsoft.com/office/officeart/2016/7/layout/HexagonTimeline"/>
    <dgm:cxn modelId="{0729671A-0875-476D-B5A1-DF0E98FBBAE4}" type="presParOf" srcId="{BF7A7FBC-F4EC-4FA7-9ED2-CDBB147A4DFF}" destId="{AF5052EE-BC7F-4C12-A3C7-2E706E9F5258}" srcOrd="3" destOrd="0" presId="urn:microsoft.com/office/officeart/2016/7/layout/HexagonTimeline"/>
    <dgm:cxn modelId="{33D6C47F-A522-4CA8-BFA7-7224DE2C0905}" type="presParOf" srcId="{BF7A7FBC-F4EC-4FA7-9ED2-CDBB147A4DFF}" destId="{2F976C65-0102-4CF8-84FD-AD752E4F0DDF}" srcOrd="4" destOrd="0" presId="urn:microsoft.com/office/officeart/2016/7/layout/HexagonTimeline"/>
    <dgm:cxn modelId="{A0B46854-B037-4800-9363-28DE61CEAB1A}" type="presParOf" srcId="{F50CB951-182F-4C09-833F-77274651E850}" destId="{6C60830C-1BC0-4DB1-A6D1-80EF0F9788EE}" srcOrd="1" destOrd="0" presId="urn:microsoft.com/office/officeart/2016/7/layout/HexagonTimeline"/>
    <dgm:cxn modelId="{66F1BECE-48F0-46DD-9581-6B028D9D8FE9}" type="presParOf" srcId="{F50CB951-182F-4C09-833F-77274651E850}" destId="{C6221BA3-EB5E-4A5B-B4A9-839A8721561B}" srcOrd="2" destOrd="0" presId="urn:microsoft.com/office/officeart/2016/7/layout/HexagonTimeline"/>
    <dgm:cxn modelId="{DD72E4BD-F686-4DF7-94A0-9C6939905E91}" type="presParOf" srcId="{C6221BA3-EB5E-4A5B-B4A9-839A8721561B}" destId="{65F61CEF-2C5A-451A-B9F8-7D928D9EF5D0}" srcOrd="0" destOrd="0" presId="urn:microsoft.com/office/officeart/2016/7/layout/HexagonTimeline"/>
    <dgm:cxn modelId="{AB683ECD-D1DC-4B6A-ACAC-AE998357ED94}" type="presParOf" srcId="{C6221BA3-EB5E-4A5B-B4A9-839A8721561B}" destId="{2D473DD1-2318-473E-BBC4-451410B2CE1D}" srcOrd="1" destOrd="0" presId="urn:microsoft.com/office/officeart/2016/7/layout/HexagonTimeline"/>
    <dgm:cxn modelId="{2E999565-FA9C-43AC-9443-86AB8D5D987E}" type="presParOf" srcId="{C6221BA3-EB5E-4A5B-B4A9-839A8721561B}" destId="{A6A73103-C59B-41F0-8B31-4441F8EEBB22}" srcOrd="2" destOrd="0" presId="urn:microsoft.com/office/officeart/2016/7/layout/HexagonTimeline"/>
    <dgm:cxn modelId="{D1372A50-A3FA-4ED7-9B3E-728187CE7BC1}" type="presParOf" srcId="{C6221BA3-EB5E-4A5B-B4A9-839A8721561B}" destId="{E0E2CA58-E017-4B26-A881-0FDEC68898CF}" srcOrd="3" destOrd="0" presId="urn:microsoft.com/office/officeart/2016/7/layout/HexagonTimeline"/>
    <dgm:cxn modelId="{CBB18E03-0513-49C5-984C-B9D18BE6B5AC}" type="presParOf" srcId="{C6221BA3-EB5E-4A5B-B4A9-839A8721561B}" destId="{EC31DB94-3DCA-4008-81A6-D2AB47C6FBB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17CEDC3C-0518-4090-B100-0E26500712EC}">
      <dgm:prSet custT="1"/>
      <dgm:spPr/>
      <dgm:t>
        <a:bodyPr/>
        <a:lstStyle/>
        <a:p>
          <a:r>
            <a:rPr lang="en-US" sz="1600" dirty="0"/>
            <a:t>1991</a:t>
          </a:r>
        </a:p>
      </dgm:t>
    </dgm:pt>
    <dgm:pt modelId="{B435DE3C-F726-408B-AC6F-DE0EFE9CCD63}" type="parTrans" cxnId="{9ACB3AC1-8255-46E0-BE75-4532AEAAAF80}">
      <dgm:prSet/>
      <dgm:spPr/>
      <dgm:t>
        <a:bodyPr/>
        <a:lstStyle/>
        <a:p>
          <a:endParaRPr lang="en-US"/>
        </a:p>
      </dgm:t>
    </dgm:pt>
    <dgm:pt modelId="{4A4B8366-1CAF-466D-9C6E-9F3316175D21}" type="sibTrans" cxnId="{9ACB3AC1-8255-46E0-BE75-4532AEAAAF80}">
      <dgm:prSet/>
      <dgm:spPr/>
      <dgm:t>
        <a:bodyPr/>
        <a:lstStyle/>
        <a:p>
          <a:endParaRPr lang="en-US"/>
        </a:p>
      </dgm:t>
    </dgm:pt>
    <dgm:pt modelId="{98391499-17A2-4801-9F69-81BE473760CD}">
      <dgm:prSet/>
      <dgm:spPr/>
      <dgm:t>
        <a:bodyPr/>
        <a:lstStyle/>
        <a:p>
          <a:r>
            <a:rPr lang="en-US" dirty="0"/>
            <a:t>Lead and Copper Rule goes into effect</a:t>
          </a:r>
        </a:p>
      </dgm:t>
    </dgm:pt>
    <dgm:pt modelId="{95C58DFF-DB28-47BF-BD6A-EC281E8FC2CD}" type="parTrans" cxnId="{99062C35-11FD-48B3-B6CC-285149615D1F}">
      <dgm:prSet/>
      <dgm:spPr/>
      <dgm:t>
        <a:bodyPr/>
        <a:lstStyle/>
        <a:p>
          <a:endParaRPr lang="en-US"/>
        </a:p>
      </dgm:t>
    </dgm:pt>
    <dgm:pt modelId="{5B5CC139-5156-44F9-B835-6B92FEC46484}" type="sibTrans" cxnId="{99062C35-11FD-48B3-B6CC-285149615D1F}">
      <dgm:prSet/>
      <dgm:spPr/>
      <dgm:t>
        <a:bodyPr/>
        <a:lstStyle/>
        <a:p>
          <a:endParaRPr lang="en-US"/>
        </a:p>
      </dgm:t>
    </dgm:pt>
    <dgm:pt modelId="{FCC58286-7C6D-464C-BB42-4E6FDE44662B}">
      <dgm:prSet custT="1"/>
      <dgm:spPr/>
      <dgm:t>
        <a:bodyPr/>
        <a:lstStyle/>
        <a:p>
          <a:r>
            <a:rPr lang="en-US" sz="1600" dirty="0"/>
            <a:t>2002</a:t>
          </a:r>
        </a:p>
      </dgm:t>
    </dgm:pt>
    <dgm:pt modelId="{E45F76AF-B1A8-443B-8F6B-905A507AAB18}" type="parTrans" cxnId="{2765E390-3A42-466A-87AD-20316EA2380C}">
      <dgm:prSet/>
      <dgm:spPr/>
      <dgm:t>
        <a:bodyPr/>
        <a:lstStyle/>
        <a:p>
          <a:endParaRPr lang="en-US"/>
        </a:p>
      </dgm:t>
    </dgm:pt>
    <dgm:pt modelId="{18E5FFEB-DE46-4C1D-8F6E-E65026C954BE}" type="sibTrans" cxnId="{2765E390-3A42-466A-87AD-20316EA2380C}">
      <dgm:prSet/>
      <dgm:spPr/>
      <dgm:t>
        <a:bodyPr/>
        <a:lstStyle/>
        <a:p>
          <a:endParaRPr lang="en-US"/>
        </a:p>
      </dgm:t>
    </dgm:pt>
    <dgm:pt modelId="{96D6E15A-D265-46FD-AE7A-F7931904D8A6}">
      <dgm:prSet/>
      <dgm:spPr/>
      <dgm:t>
        <a:bodyPr/>
        <a:lstStyle/>
        <a:p>
          <a:r>
            <a:rPr lang="en-US" dirty="0"/>
            <a:t>Braintree Optimizes Corrosion Control  Treatment utilizing Sodium Hydroxide to adjust pH and a blended Ortho/Poly Phosphate to form a protective coating on the inside of the piping</a:t>
          </a:r>
        </a:p>
      </dgm:t>
    </dgm:pt>
    <dgm:pt modelId="{BF131BF4-552C-42B7-A4E4-3DD57EBFE6F7}" type="parTrans" cxnId="{83D85A34-AD39-4141-B7BD-21D8A23B6034}">
      <dgm:prSet/>
      <dgm:spPr/>
      <dgm:t>
        <a:bodyPr/>
        <a:lstStyle/>
        <a:p>
          <a:endParaRPr lang="en-US"/>
        </a:p>
      </dgm:t>
    </dgm:pt>
    <dgm:pt modelId="{AA466C83-112C-4333-B774-F1F265BD5C64}" type="sibTrans" cxnId="{83D85A34-AD39-4141-B7BD-21D8A23B6034}">
      <dgm:prSet/>
      <dgm:spPr/>
      <dgm:t>
        <a:bodyPr/>
        <a:lstStyle/>
        <a:p>
          <a:endParaRPr lang="en-US"/>
        </a:p>
      </dgm:t>
    </dgm:pt>
    <dgm:pt modelId="{4D8A458C-E3DC-445D-B48B-B3A561047AA6}">
      <dgm:prSet/>
      <dgm:spPr/>
      <dgm:t>
        <a:bodyPr/>
        <a:lstStyle/>
        <a:p>
          <a:r>
            <a:rPr lang="en-US" dirty="0"/>
            <a:t>2020</a:t>
          </a:r>
        </a:p>
      </dgm:t>
    </dgm:pt>
    <dgm:pt modelId="{993BD06E-B04B-4286-B149-95C408A974D7}" type="parTrans" cxnId="{7E8B65D2-5EF6-4B26-ADF5-6D931C5879BB}">
      <dgm:prSet/>
      <dgm:spPr/>
      <dgm:t>
        <a:bodyPr/>
        <a:lstStyle/>
        <a:p>
          <a:endParaRPr lang="en-US"/>
        </a:p>
      </dgm:t>
    </dgm:pt>
    <dgm:pt modelId="{DBE1AA16-AE04-4BFF-A5AF-F30B3DBADF4C}" type="sibTrans" cxnId="{7E8B65D2-5EF6-4B26-ADF5-6D931C5879BB}">
      <dgm:prSet/>
      <dgm:spPr/>
      <dgm:t>
        <a:bodyPr/>
        <a:lstStyle/>
        <a:p>
          <a:endParaRPr lang="en-US"/>
        </a:p>
      </dgm:t>
    </dgm:pt>
    <dgm:pt modelId="{F50CB951-182F-4C09-833F-77274651E850}" type="pres">
      <dgm:prSet presAssocID="{319F336B-76B7-431F-9F5E-75CE23B83157}" presName="Name0" presStyleCnt="0">
        <dgm:presLayoutVars>
          <dgm:chMax/>
          <dgm:chPref/>
          <dgm:animLvl val="lvl"/>
        </dgm:presLayoutVars>
      </dgm:prSet>
      <dgm:spPr/>
    </dgm:pt>
    <dgm:pt modelId="{BF7A7FBC-F4EC-4FA7-9ED2-CDBB147A4DFF}" type="pres">
      <dgm:prSet presAssocID="{17CEDC3C-0518-4090-B100-0E26500712EC}" presName="composite" presStyleCnt="0"/>
      <dgm:spPr/>
    </dgm:pt>
    <dgm:pt modelId="{A49ACC75-3BE3-4DEC-B0F5-BB16B12A789B}" type="pres">
      <dgm:prSet presAssocID="{17CEDC3C-0518-4090-B100-0E26500712EC}" presName="Parent1" presStyleLbl="alignNode1" presStyleIdx="0" presStyleCnt="3">
        <dgm:presLayoutVars>
          <dgm:chMax val="1"/>
          <dgm:chPref val="1"/>
          <dgm:bulletEnabled val="1"/>
        </dgm:presLayoutVars>
      </dgm:prSet>
      <dgm:spPr/>
    </dgm:pt>
    <dgm:pt modelId="{3D1EE280-D874-4172-9524-CB36402E077E}" type="pres">
      <dgm:prSet presAssocID="{17CEDC3C-0518-4090-B100-0E26500712EC}" presName="Childtext1" presStyleLbl="revTx" presStyleIdx="0" presStyleCnt="3">
        <dgm:presLayoutVars>
          <dgm:chMax val="0"/>
          <dgm:chPref val="0"/>
          <dgm:bulletEnabled/>
        </dgm:presLayoutVars>
      </dgm:prSet>
      <dgm:spPr/>
    </dgm:pt>
    <dgm:pt modelId="{BC2FA1BC-4D66-422A-9B9B-ED7E6D643B43}" type="pres">
      <dgm:prSet presAssocID="{17CEDC3C-0518-4090-B100-0E26500712EC}"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AF5052EE-BC7F-4C12-A3C7-2E706E9F5258}" type="pres">
      <dgm:prSet presAssocID="{17CEDC3C-0518-4090-B100-0E26500712EC}" presName="ConnectLineEnd" presStyleLbl="node1" presStyleIdx="0" presStyleCnt="3"/>
      <dgm:spPr/>
    </dgm:pt>
    <dgm:pt modelId="{2F976C65-0102-4CF8-84FD-AD752E4F0DDF}" type="pres">
      <dgm:prSet presAssocID="{17CEDC3C-0518-4090-B100-0E26500712EC}" presName="EmptyPane" presStyleCnt="0"/>
      <dgm:spPr/>
    </dgm:pt>
    <dgm:pt modelId="{6C60830C-1BC0-4DB1-A6D1-80EF0F9788EE}" type="pres">
      <dgm:prSet presAssocID="{4A4B8366-1CAF-466D-9C6E-9F3316175D21}" presName="spaceBetweenRectangles" presStyleLbl="fgAcc1" presStyleIdx="0" presStyleCnt="2"/>
      <dgm:spPr/>
    </dgm:pt>
    <dgm:pt modelId="{C6221BA3-EB5E-4A5B-B4A9-839A8721561B}" type="pres">
      <dgm:prSet presAssocID="{FCC58286-7C6D-464C-BB42-4E6FDE44662B}" presName="composite" presStyleCnt="0"/>
      <dgm:spPr/>
    </dgm:pt>
    <dgm:pt modelId="{65F61CEF-2C5A-451A-B9F8-7D928D9EF5D0}" type="pres">
      <dgm:prSet presAssocID="{FCC58286-7C6D-464C-BB42-4E6FDE44662B}" presName="Parent1" presStyleLbl="alignNode1" presStyleIdx="1" presStyleCnt="3">
        <dgm:presLayoutVars>
          <dgm:chMax val="1"/>
          <dgm:chPref val="1"/>
          <dgm:bulletEnabled val="1"/>
        </dgm:presLayoutVars>
      </dgm:prSet>
      <dgm:spPr/>
    </dgm:pt>
    <dgm:pt modelId="{2D473DD1-2318-473E-BBC4-451410B2CE1D}" type="pres">
      <dgm:prSet presAssocID="{FCC58286-7C6D-464C-BB42-4E6FDE44662B}" presName="Childtext1" presStyleLbl="revTx" presStyleIdx="1" presStyleCnt="3">
        <dgm:presLayoutVars>
          <dgm:chMax val="0"/>
          <dgm:chPref val="0"/>
          <dgm:bulletEnabled/>
        </dgm:presLayoutVars>
      </dgm:prSet>
      <dgm:spPr/>
    </dgm:pt>
    <dgm:pt modelId="{A6A73103-C59B-41F0-8B31-4441F8EEBB22}" type="pres">
      <dgm:prSet presAssocID="{FCC58286-7C6D-464C-BB42-4E6FDE44662B}"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E0E2CA58-E017-4B26-A881-0FDEC68898CF}" type="pres">
      <dgm:prSet presAssocID="{FCC58286-7C6D-464C-BB42-4E6FDE44662B}" presName="ConnectLineEnd" presStyleLbl="node1" presStyleIdx="1" presStyleCnt="3"/>
      <dgm:spPr/>
    </dgm:pt>
    <dgm:pt modelId="{EC31DB94-3DCA-4008-81A6-D2AB47C6FBB0}" type="pres">
      <dgm:prSet presAssocID="{FCC58286-7C6D-464C-BB42-4E6FDE44662B}" presName="EmptyPane" presStyleCnt="0"/>
      <dgm:spPr/>
    </dgm:pt>
    <dgm:pt modelId="{EA259865-662E-4259-87AA-D58F5F978C60}" type="pres">
      <dgm:prSet presAssocID="{18E5FFEB-DE46-4C1D-8F6E-E65026C954BE}" presName="spaceBetweenRectangles" presStyleLbl="fgAcc1" presStyleIdx="1" presStyleCnt="2"/>
      <dgm:spPr/>
    </dgm:pt>
    <dgm:pt modelId="{17E8372A-E08B-4182-B64C-6DF6FD666B14}" type="pres">
      <dgm:prSet presAssocID="{4D8A458C-E3DC-445D-B48B-B3A561047AA6}" presName="composite" presStyleCnt="0"/>
      <dgm:spPr/>
    </dgm:pt>
    <dgm:pt modelId="{BD361A5B-5632-4594-8BF1-466BF36A79A6}" type="pres">
      <dgm:prSet presAssocID="{4D8A458C-E3DC-445D-B48B-B3A561047AA6}" presName="Parent1" presStyleLbl="alignNode1" presStyleIdx="2" presStyleCnt="3">
        <dgm:presLayoutVars>
          <dgm:chMax val="1"/>
          <dgm:chPref val="1"/>
          <dgm:bulletEnabled val="1"/>
        </dgm:presLayoutVars>
      </dgm:prSet>
      <dgm:spPr/>
    </dgm:pt>
    <dgm:pt modelId="{BB8903C0-D072-4DB2-9320-B323D135C8B6}" type="pres">
      <dgm:prSet presAssocID="{4D8A458C-E3DC-445D-B48B-B3A561047AA6}" presName="Childtext1" presStyleLbl="revTx" presStyleIdx="2" presStyleCnt="3">
        <dgm:presLayoutVars>
          <dgm:chMax val="0"/>
          <dgm:chPref val="0"/>
          <dgm:bulletEnabled/>
        </dgm:presLayoutVars>
      </dgm:prSet>
      <dgm:spPr/>
    </dgm:pt>
    <dgm:pt modelId="{ADA82EB3-5F47-4379-BD4D-08F4971A1AB7}" type="pres">
      <dgm:prSet presAssocID="{4D8A458C-E3DC-445D-B48B-B3A561047AA6}"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24DB3DEB-1765-4CB0-BE45-3DADE920EC06}" type="pres">
      <dgm:prSet presAssocID="{4D8A458C-E3DC-445D-B48B-B3A561047AA6}" presName="ConnectLineEnd" presStyleLbl="node1" presStyleIdx="2" presStyleCnt="3"/>
      <dgm:spPr/>
    </dgm:pt>
    <dgm:pt modelId="{56168E0E-FCB5-4CAB-AE0A-86D9E037A276}" type="pres">
      <dgm:prSet presAssocID="{4D8A458C-E3DC-445D-B48B-B3A561047AA6}" presName="EmptyPane" presStyleCnt="0"/>
      <dgm:spPr/>
    </dgm:pt>
  </dgm:ptLst>
  <dgm:cxnLst>
    <dgm:cxn modelId="{5812290A-C08B-4C68-BF98-56FE5415D3C1}" type="presOf" srcId="{4D8A458C-E3DC-445D-B48B-B3A561047AA6}" destId="{BD361A5B-5632-4594-8BF1-466BF36A79A6}" srcOrd="0" destOrd="0" presId="urn:microsoft.com/office/officeart/2016/7/layout/HexagonTimeline"/>
    <dgm:cxn modelId="{D0AF3E1B-A022-48B5-912F-ECBFD6C6ABFE}" type="presOf" srcId="{FCC58286-7C6D-464C-BB42-4E6FDE44662B}" destId="{65F61CEF-2C5A-451A-B9F8-7D928D9EF5D0}" srcOrd="0" destOrd="0" presId="urn:microsoft.com/office/officeart/2016/7/layout/HexagonTimeline"/>
    <dgm:cxn modelId="{2BA53734-355E-4DD6-99D4-E20B2F1694F8}" type="presOf" srcId="{96D6E15A-D265-46FD-AE7A-F7931904D8A6}" destId="{2D473DD1-2318-473E-BBC4-451410B2CE1D}" srcOrd="0" destOrd="0" presId="urn:microsoft.com/office/officeart/2016/7/layout/HexagonTimeline"/>
    <dgm:cxn modelId="{83D85A34-AD39-4141-B7BD-21D8A23B6034}" srcId="{FCC58286-7C6D-464C-BB42-4E6FDE44662B}" destId="{96D6E15A-D265-46FD-AE7A-F7931904D8A6}" srcOrd="0" destOrd="0" parTransId="{BF131BF4-552C-42B7-A4E4-3DD57EBFE6F7}" sibTransId="{AA466C83-112C-4333-B774-F1F265BD5C64}"/>
    <dgm:cxn modelId="{99062C35-11FD-48B3-B6CC-285149615D1F}" srcId="{17CEDC3C-0518-4090-B100-0E26500712EC}" destId="{98391499-17A2-4801-9F69-81BE473760CD}" srcOrd="0" destOrd="0" parTransId="{95C58DFF-DB28-47BF-BD6A-EC281E8FC2CD}" sibTransId="{5B5CC139-5156-44F9-B835-6B92FEC46484}"/>
    <dgm:cxn modelId="{B3417D35-E4B2-433C-8142-F4400431E9F3}" type="presOf" srcId="{319F336B-76B7-431F-9F5E-75CE23B83157}" destId="{F50CB951-182F-4C09-833F-77274651E850}" srcOrd="0" destOrd="0" presId="urn:microsoft.com/office/officeart/2016/7/layout/HexagonTimeline"/>
    <dgm:cxn modelId="{EF83927D-8C1E-4F34-9056-A5785311FBAE}" type="presOf" srcId="{17CEDC3C-0518-4090-B100-0E26500712EC}" destId="{A49ACC75-3BE3-4DEC-B0F5-BB16B12A789B}" srcOrd="0" destOrd="0" presId="urn:microsoft.com/office/officeart/2016/7/layout/HexagonTimeline"/>
    <dgm:cxn modelId="{2765E390-3A42-466A-87AD-20316EA2380C}" srcId="{319F336B-76B7-431F-9F5E-75CE23B83157}" destId="{FCC58286-7C6D-464C-BB42-4E6FDE44662B}" srcOrd="1" destOrd="0" parTransId="{E45F76AF-B1A8-443B-8F6B-905A507AAB18}" sibTransId="{18E5FFEB-DE46-4C1D-8F6E-E65026C954BE}"/>
    <dgm:cxn modelId="{F3685BBB-EDCD-434E-B14C-7115142F68A7}" type="presOf" srcId="{98391499-17A2-4801-9F69-81BE473760CD}" destId="{3D1EE280-D874-4172-9524-CB36402E077E}" srcOrd="0" destOrd="0" presId="urn:microsoft.com/office/officeart/2016/7/layout/HexagonTimeline"/>
    <dgm:cxn modelId="{9ACB3AC1-8255-46E0-BE75-4532AEAAAF80}" srcId="{319F336B-76B7-431F-9F5E-75CE23B83157}" destId="{17CEDC3C-0518-4090-B100-0E26500712EC}" srcOrd="0" destOrd="0" parTransId="{B435DE3C-F726-408B-AC6F-DE0EFE9CCD63}" sibTransId="{4A4B8366-1CAF-466D-9C6E-9F3316175D21}"/>
    <dgm:cxn modelId="{7E8B65D2-5EF6-4B26-ADF5-6D931C5879BB}" srcId="{319F336B-76B7-431F-9F5E-75CE23B83157}" destId="{4D8A458C-E3DC-445D-B48B-B3A561047AA6}" srcOrd="2" destOrd="0" parTransId="{993BD06E-B04B-4286-B149-95C408A974D7}" sibTransId="{DBE1AA16-AE04-4BFF-A5AF-F30B3DBADF4C}"/>
    <dgm:cxn modelId="{DEF1D91B-F6A4-4EEF-AF7C-2332FBCE92E2}" type="presParOf" srcId="{F50CB951-182F-4C09-833F-77274651E850}" destId="{BF7A7FBC-F4EC-4FA7-9ED2-CDBB147A4DFF}" srcOrd="0" destOrd="0" presId="urn:microsoft.com/office/officeart/2016/7/layout/HexagonTimeline"/>
    <dgm:cxn modelId="{C9BA8A65-0F6E-42E2-B1D9-98F600291644}" type="presParOf" srcId="{BF7A7FBC-F4EC-4FA7-9ED2-CDBB147A4DFF}" destId="{A49ACC75-3BE3-4DEC-B0F5-BB16B12A789B}" srcOrd="0" destOrd="0" presId="urn:microsoft.com/office/officeart/2016/7/layout/HexagonTimeline"/>
    <dgm:cxn modelId="{1685AE90-FF17-43C3-BDBE-6428CCF01FE8}" type="presParOf" srcId="{BF7A7FBC-F4EC-4FA7-9ED2-CDBB147A4DFF}" destId="{3D1EE280-D874-4172-9524-CB36402E077E}" srcOrd="1" destOrd="0" presId="urn:microsoft.com/office/officeart/2016/7/layout/HexagonTimeline"/>
    <dgm:cxn modelId="{E064FCA2-1036-4954-AD55-976E0EB2389D}" type="presParOf" srcId="{BF7A7FBC-F4EC-4FA7-9ED2-CDBB147A4DFF}" destId="{BC2FA1BC-4D66-422A-9B9B-ED7E6D643B43}" srcOrd="2" destOrd="0" presId="urn:microsoft.com/office/officeart/2016/7/layout/HexagonTimeline"/>
    <dgm:cxn modelId="{0729671A-0875-476D-B5A1-DF0E98FBBAE4}" type="presParOf" srcId="{BF7A7FBC-F4EC-4FA7-9ED2-CDBB147A4DFF}" destId="{AF5052EE-BC7F-4C12-A3C7-2E706E9F5258}" srcOrd="3" destOrd="0" presId="urn:microsoft.com/office/officeart/2016/7/layout/HexagonTimeline"/>
    <dgm:cxn modelId="{33D6C47F-A522-4CA8-BFA7-7224DE2C0905}" type="presParOf" srcId="{BF7A7FBC-F4EC-4FA7-9ED2-CDBB147A4DFF}" destId="{2F976C65-0102-4CF8-84FD-AD752E4F0DDF}" srcOrd="4" destOrd="0" presId="urn:microsoft.com/office/officeart/2016/7/layout/HexagonTimeline"/>
    <dgm:cxn modelId="{A0B46854-B037-4800-9363-28DE61CEAB1A}" type="presParOf" srcId="{F50CB951-182F-4C09-833F-77274651E850}" destId="{6C60830C-1BC0-4DB1-A6D1-80EF0F9788EE}" srcOrd="1" destOrd="0" presId="urn:microsoft.com/office/officeart/2016/7/layout/HexagonTimeline"/>
    <dgm:cxn modelId="{66F1BECE-48F0-46DD-9581-6B028D9D8FE9}" type="presParOf" srcId="{F50CB951-182F-4C09-833F-77274651E850}" destId="{C6221BA3-EB5E-4A5B-B4A9-839A8721561B}" srcOrd="2" destOrd="0" presId="urn:microsoft.com/office/officeart/2016/7/layout/HexagonTimeline"/>
    <dgm:cxn modelId="{DD72E4BD-F686-4DF7-94A0-9C6939905E91}" type="presParOf" srcId="{C6221BA3-EB5E-4A5B-B4A9-839A8721561B}" destId="{65F61CEF-2C5A-451A-B9F8-7D928D9EF5D0}" srcOrd="0" destOrd="0" presId="urn:microsoft.com/office/officeart/2016/7/layout/HexagonTimeline"/>
    <dgm:cxn modelId="{AB683ECD-D1DC-4B6A-ACAC-AE998357ED94}" type="presParOf" srcId="{C6221BA3-EB5E-4A5B-B4A9-839A8721561B}" destId="{2D473DD1-2318-473E-BBC4-451410B2CE1D}" srcOrd="1" destOrd="0" presId="urn:microsoft.com/office/officeart/2016/7/layout/HexagonTimeline"/>
    <dgm:cxn modelId="{2E999565-FA9C-43AC-9443-86AB8D5D987E}" type="presParOf" srcId="{C6221BA3-EB5E-4A5B-B4A9-839A8721561B}" destId="{A6A73103-C59B-41F0-8B31-4441F8EEBB22}" srcOrd="2" destOrd="0" presId="urn:microsoft.com/office/officeart/2016/7/layout/HexagonTimeline"/>
    <dgm:cxn modelId="{D1372A50-A3FA-4ED7-9B3E-728187CE7BC1}" type="presParOf" srcId="{C6221BA3-EB5E-4A5B-B4A9-839A8721561B}" destId="{E0E2CA58-E017-4B26-A881-0FDEC68898CF}" srcOrd="3" destOrd="0" presId="urn:microsoft.com/office/officeart/2016/7/layout/HexagonTimeline"/>
    <dgm:cxn modelId="{CBB18E03-0513-49C5-984C-B9D18BE6B5AC}" type="presParOf" srcId="{C6221BA3-EB5E-4A5B-B4A9-839A8721561B}" destId="{EC31DB94-3DCA-4008-81A6-D2AB47C6FBB0}" srcOrd="4" destOrd="0" presId="urn:microsoft.com/office/officeart/2016/7/layout/HexagonTimeline"/>
    <dgm:cxn modelId="{E47F041B-1911-48A9-A71E-A5A703AF1382}" type="presParOf" srcId="{F50CB951-182F-4C09-833F-77274651E850}" destId="{EA259865-662E-4259-87AA-D58F5F978C60}" srcOrd="3" destOrd="0" presId="urn:microsoft.com/office/officeart/2016/7/layout/HexagonTimeline"/>
    <dgm:cxn modelId="{C7986F53-9DCF-4396-9D62-46373E8EBD4E}" type="presParOf" srcId="{F50CB951-182F-4C09-833F-77274651E850}" destId="{17E8372A-E08B-4182-B64C-6DF6FD666B14}" srcOrd="4" destOrd="0" presId="urn:microsoft.com/office/officeart/2016/7/layout/HexagonTimeline"/>
    <dgm:cxn modelId="{3CB428CF-A3CF-4A2D-A699-52F374B1782A}" type="presParOf" srcId="{17E8372A-E08B-4182-B64C-6DF6FD666B14}" destId="{BD361A5B-5632-4594-8BF1-466BF36A79A6}" srcOrd="0" destOrd="0" presId="urn:microsoft.com/office/officeart/2016/7/layout/HexagonTimeline"/>
    <dgm:cxn modelId="{3767EA6C-05E8-4870-AE90-CF41A0F2DD4C}" type="presParOf" srcId="{17E8372A-E08B-4182-B64C-6DF6FD666B14}" destId="{BB8903C0-D072-4DB2-9320-B323D135C8B6}" srcOrd="1" destOrd="0" presId="urn:microsoft.com/office/officeart/2016/7/layout/HexagonTimeline"/>
    <dgm:cxn modelId="{34E3D79F-4FB8-4433-9FB6-DB4192B2BFC7}" type="presParOf" srcId="{17E8372A-E08B-4182-B64C-6DF6FD666B14}" destId="{ADA82EB3-5F47-4379-BD4D-08F4971A1AB7}" srcOrd="2" destOrd="0" presId="urn:microsoft.com/office/officeart/2016/7/layout/HexagonTimeline"/>
    <dgm:cxn modelId="{C0FA659F-D05E-4314-B1FB-8B77B375D74A}" type="presParOf" srcId="{17E8372A-E08B-4182-B64C-6DF6FD666B14}" destId="{24DB3DEB-1765-4CB0-BE45-3DADE920EC06}" srcOrd="3" destOrd="0" presId="urn:microsoft.com/office/officeart/2016/7/layout/HexagonTimeline"/>
    <dgm:cxn modelId="{053E1EA1-D7E9-4FCF-85BB-DE9643330256}" type="presParOf" srcId="{17E8372A-E08B-4182-B64C-6DF6FD666B14}" destId="{56168E0E-FCB5-4CAB-AE0A-86D9E037A276}"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17CEDC3C-0518-4090-B100-0E26500712EC}">
      <dgm:prSet custT="1"/>
      <dgm:spPr/>
      <dgm:t>
        <a:bodyPr/>
        <a:lstStyle/>
        <a:p>
          <a:r>
            <a:rPr lang="en-US" sz="1600" dirty="0"/>
            <a:t>1991</a:t>
          </a:r>
        </a:p>
      </dgm:t>
    </dgm:pt>
    <dgm:pt modelId="{B435DE3C-F726-408B-AC6F-DE0EFE9CCD63}" type="parTrans" cxnId="{9ACB3AC1-8255-46E0-BE75-4532AEAAAF80}">
      <dgm:prSet/>
      <dgm:spPr/>
      <dgm:t>
        <a:bodyPr/>
        <a:lstStyle/>
        <a:p>
          <a:endParaRPr lang="en-US"/>
        </a:p>
      </dgm:t>
    </dgm:pt>
    <dgm:pt modelId="{4A4B8366-1CAF-466D-9C6E-9F3316175D21}" type="sibTrans" cxnId="{9ACB3AC1-8255-46E0-BE75-4532AEAAAF80}">
      <dgm:prSet/>
      <dgm:spPr/>
      <dgm:t>
        <a:bodyPr/>
        <a:lstStyle/>
        <a:p>
          <a:endParaRPr lang="en-US"/>
        </a:p>
      </dgm:t>
    </dgm:pt>
    <dgm:pt modelId="{98391499-17A2-4801-9F69-81BE473760CD}">
      <dgm:prSet/>
      <dgm:spPr/>
      <dgm:t>
        <a:bodyPr/>
        <a:lstStyle/>
        <a:p>
          <a:r>
            <a:rPr lang="en-US" dirty="0"/>
            <a:t>Lead and Copper Rule goes into effect</a:t>
          </a:r>
        </a:p>
      </dgm:t>
    </dgm:pt>
    <dgm:pt modelId="{95C58DFF-DB28-47BF-BD6A-EC281E8FC2CD}" type="parTrans" cxnId="{99062C35-11FD-48B3-B6CC-285149615D1F}">
      <dgm:prSet/>
      <dgm:spPr/>
      <dgm:t>
        <a:bodyPr/>
        <a:lstStyle/>
        <a:p>
          <a:endParaRPr lang="en-US"/>
        </a:p>
      </dgm:t>
    </dgm:pt>
    <dgm:pt modelId="{5B5CC139-5156-44F9-B835-6B92FEC46484}" type="sibTrans" cxnId="{99062C35-11FD-48B3-B6CC-285149615D1F}">
      <dgm:prSet/>
      <dgm:spPr/>
      <dgm:t>
        <a:bodyPr/>
        <a:lstStyle/>
        <a:p>
          <a:endParaRPr lang="en-US"/>
        </a:p>
      </dgm:t>
    </dgm:pt>
    <dgm:pt modelId="{FCC58286-7C6D-464C-BB42-4E6FDE44662B}">
      <dgm:prSet custT="1"/>
      <dgm:spPr/>
      <dgm:t>
        <a:bodyPr/>
        <a:lstStyle/>
        <a:p>
          <a:r>
            <a:rPr lang="en-US" sz="1600" dirty="0"/>
            <a:t>2002</a:t>
          </a:r>
        </a:p>
      </dgm:t>
    </dgm:pt>
    <dgm:pt modelId="{E45F76AF-B1A8-443B-8F6B-905A507AAB18}" type="parTrans" cxnId="{2765E390-3A42-466A-87AD-20316EA2380C}">
      <dgm:prSet/>
      <dgm:spPr/>
      <dgm:t>
        <a:bodyPr/>
        <a:lstStyle/>
        <a:p>
          <a:endParaRPr lang="en-US"/>
        </a:p>
      </dgm:t>
    </dgm:pt>
    <dgm:pt modelId="{18E5FFEB-DE46-4C1D-8F6E-E65026C954BE}" type="sibTrans" cxnId="{2765E390-3A42-466A-87AD-20316EA2380C}">
      <dgm:prSet/>
      <dgm:spPr/>
      <dgm:t>
        <a:bodyPr/>
        <a:lstStyle/>
        <a:p>
          <a:endParaRPr lang="en-US"/>
        </a:p>
      </dgm:t>
    </dgm:pt>
    <dgm:pt modelId="{96D6E15A-D265-46FD-AE7A-F7931904D8A6}">
      <dgm:prSet/>
      <dgm:spPr/>
      <dgm:t>
        <a:bodyPr/>
        <a:lstStyle/>
        <a:p>
          <a:r>
            <a:rPr lang="en-US" dirty="0"/>
            <a:t>Braintree Optimizes Corrosion </a:t>
          </a:r>
          <a:r>
            <a:rPr lang="en-US"/>
            <a:t>Control  Treatment </a:t>
          </a:r>
          <a:r>
            <a:rPr lang="en-US" dirty="0"/>
            <a:t>utilizing Sodium Hydroxide to adjust pH and a blended Ortho/Poly Phosphate to form a protective coating on the inside of the piping</a:t>
          </a:r>
        </a:p>
      </dgm:t>
    </dgm:pt>
    <dgm:pt modelId="{BF131BF4-552C-42B7-A4E4-3DD57EBFE6F7}" type="parTrans" cxnId="{83D85A34-AD39-4141-B7BD-21D8A23B6034}">
      <dgm:prSet/>
      <dgm:spPr/>
      <dgm:t>
        <a:bodyPr/>
        <a:lstStyle/>
        <a:p>
          <a:endParaRPr lang="en-US"/>
        </a:p>
      </dgm:t>
    </dgm:pt>
    <dgm:pt modelId="{AA466C83-112C-4333-B774-F1F265BD5C64}" type="sibTrans" cxnId="{83D85A34-AD39-4141-B7BD-21D8A23B6034}">
      <dgm:prSet/>
      <dgm:spPr/>
      <dgm:t>
        <a:bodyPr/>
        <a:lstStyle/>
        <a:p>
          <a:endParaRPr lang="en-US"/>
        </a:p>
      </dgm:t>
    </dgm:pt>
    <dgm:pt modelId="{4D8A458C-E3DC-445D-B48B-B3A561047AA6}">
      <dgm:prSet/>
      <dgm:spPr/>
      <dgm:t>
        <a:bodyPr/>
        <a:lstStyle/>
        <a:p>
          <a:r>
            <a:rPr lang="en-US" dirty="0"/>
            <a:t>2020</a:t>
          </a:r>
        </a:p>
      </dgm:t>
    </dgm:pt>
    <dgm:pt modelId="{993BD06E-B04B-4286-B149-95C408A974D7}" type="parTrans" cxnId="{7E8B65D2-5EF6-4B26-ADF5-6D931C5879BB}">
      <dgm:prSet/>
      <dgm:spPr/>
      <dgm:t>
        <a:bodyPr/>
        <a:lstStyle/>
        <a:p>
          <a:endParaRPr lang="en-US"/>
        </a:p>
      </dgm:t>
    </dgm:pt>
    <dgm:pt modelId="{DBE1AA16-AE04-4BFF-A5AF-F30B3DBADF4C}" type="sibTrans" cxnId="{7E8B65D2-5EF6-4B26-ADF5-6D931C5879BB}">
      <dgm:prSet/>
      <dgm:spPr/>
      <dgm:t>
        <a:bodyPr/>
        <a:lstStyle/>
        <a:p>
          <a:endParaRPr lang="en-US"/>
        </a:p>
      </dgm:t>
    </dgm:pt>
    <dgm:pt modelId="{17ED30BE-D1AD-468E-91D8-1FA3A2A65A00}">
      <dgm:prSet/>
      <dgm:spPr/>
      <dgm:t>
        <a:bodyPr/>
        <a:lstStyle/>
        <a:p>
          <a:r>
            <a:rPr lang="en-US" dirty="0"/>
            <a:t>2024</a:t>
          </a:r>
        </a:p>
      </dgm:t>
    </dgm:pt>
    <dgm:pt modelId="{0A8DC30C-B9F3-4410-9966-374D7E5D94E3}" type="parTrans" cxnId="{1D7A466C-BB8A-46E1-A4ED-1A7D815E5065}">
      <dgm:prSet/>
      <dgm:spPr/>
      <dgm:t>
        <a:bodyPr/>
        <a:lstStyle/>
        <a:p>
          <a:endParaRPr lang="en-US"/>
        </a:p>
      </dgm:t>
    </dgm:pt>
    <dgm:pt modelId="{9AD41D8E-EC3C-4E8A-9159-801918B34B10}" type="sibTrans" cxnId="{1D7A466C-BB8A-46E1-A4ED-1A7D815E5065}">
      <dgm:prSet/>
      <dgm:spPr/>
      <dgm:t>
        <a:bodyPr/>
        <a:lstStyle/>
        <a:p>
          <a:endParaRPr lang="en-US"/>
        </a:p>
      </dgm:t>
    </dgm:pt>
    <dgm:pt modelId="{F50CB951-182F-4C09-833F-77274651E850}" type="pres">
      <dgm:prSet presAssocID="{319F336B-76B7-431F-9F5E-75CE23B83157}" presName="Name0" presStyleCnt="0">
        <dgm:presLayoutVars>
          <dgm:chMax/>
          <dgm:chPref/>
          <dgm:animLvl val="lvl"/>
        </dgm:presLayoutVars>
      </dgm:prSet>
      <dgm:spPr/>
    </dgm:pt>
    <dgm:pt modelId="{BF7A7FBC-F4EC-4FA7-9ED2-CDBB147A4DFF}" type="pres">
      <dgm:prSet presAssocID="{17CEDC3C-0518-4090-B100-0E26500712EC}" presName="composite" presStyleCnt="0"/>
      <dgm:spPr/>
    </dgm:pt>
    <dgm:pt modelId="{A49ACC75-3BE3-4DEC-B0F5-BB16B12A789B}" type="pres">
      <dgm:prSet presAssocID="{17CEDC3C-0518-4090-B100-0E26500712EC}" presName="Parent1" presStyleLbl="alignNode1" presStyleIdx="0" presStyleCnt="4">
        <dgm:presLayoutVars>
          <dgm:chMax val="1"/>
          <dgm:chPref val="1"/>
          <dgm:bulletEnabled val="1"/>
        </dgm:presLayoutVars>
      </dgm:prSet>
      <dgm:spPr/>
    </dgm:pt>
    <dgm:pt modelId="{3D1EE280-D874-4172-9524-CB36402E077E}" type="pres">
      <dgm:prSet presAssocID="{17CEDC3C-0518-4090-B100-0E26500712EC}" presName="Childtext1" presStyleLbl="revTx" presStyleIdx="0" presStyleCnt="4">
        <dgm:presLayoutVars>
          <dgm:chMax val="0"/>
          <dgm:chPref val="0"/>
          <dgm:bulletEnabled/>
        </dgm:presLayoutVars>
      </dgm:prSet>
      <dgm:spPr/>
    </dgm:pt>
    <dgm:pt modelId="{BC2FA1BC-4D66-422A-9B9B-ED7E6D643B43}" type="pres">
      <dgm:prSet presAssocID="{17CEDC3C-0518-4090-B100-0E26500712EC}"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AF5052EE-BC7F-4C12-A3C7-2E706E9F5258}" type="pres">
      <dgm:prSet presAssocID="{17CEDC3C-0518-4090-B100-0E26500712EC}" presName="ConnectLineEnd" presStyleLbl="node1" presStyleIdx="0" presStyleCnt="4"/>
      <dgm:spPr/>
    </dgm:pt>
    <dgm:pt modelId="{2F976C65-0102-4CF8-84FD-AD752E4F0DDF}" type="pres">
      <dgm:prSet presAssocID="{17CEDC3C-0518-4090-B100-0E26500712EC}" presName="EmptyPane" presStyleCnt="0"/>
      <dgm:spPr/>
    </dgm:pt>
    <dgm:pt modelId="{6C60830C-1BC0-4DB1-A6D1-80EF0F9788EE}" type="pres">
      <dgm:prSet presAssocID="{4A4B8366-1CAF-466D-9C6E-9F3316175D21}" presName="spaceBetweenRectangles" presStyleLbl="fgAcc1" presStyleIdx="0" presStyleCnt="3"/>
      <dgm:spPr/>
    </dgm:pt>
    <dgm:pt modelId="{C6221BA3-EB5E-4A5B-B4A9-839A8721561B}" type="pres">
      <dgm:prSet presAssocID="{FCC58286-7C6D-464C-BB42-4E6FDE44662B}" presName="composite" presStyleCnt="0"/>
      <dgm:spPr/>
    </dgm:pt>
    <dgm:pt modelId="{65F61CEF-2C5A-451A-B9F8-7D928D9EF5D0}" type="pres">
      <dgm:prSet presAssocID="{FCC58286-7C6D-464C-BB42-4E6FDE44662B}" presName="Parent1" presStyleLbl="alignNode1" presStyleIdx="1" presStyleCnt="4">
        <dgm:presLayoutVars>
          <dgm:chMax val="1"/>
          <dgm:chPref val="1"/>
          <dgm:bulletEnabled val="1"/>
        </dgm:presLayoutVars>
      </dgm:prSet>
      <dgm:spPr/>
    </dgm:pt>
    <dgm:pt modelId="{2D473DD1-2318-473E-BBC4-451410B2CE1D}" type="pres">
      <dgm:prSet presAssocID="{FCC58286-7C6D-464C-BB42-4E6FDE44662B}" presName="Childtext1" presStyleLbl="revTx" presStyleIdx="1" presStyleCnt="4">
        <dgm:presLayoutVars>
          <dgm:chMax val="0"/>
          <dgm:chPref val="0"/>
          <dgm:bulletEnabled/>
        </dgm:presLayoutVars>
      </dgm:prSet>
      <dgm:spPr/>
    </dgm:pt>
    <dgm:pt modelId="{A6A73103-C59B-41F0-8B31-4441F8EEBB22}" type="pres">
      <dgm:prSet presAssocID="{FCC58286-7C6D-464C-BB42-4E6FDE44662B}"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E0E2CA58-E017-4B26-A881-0FDEC68898CF}" type="pres">
      <dgm:prSet presAssocID="{FCC58286-7C6D-464C-BB42-4E6FDE44662B}" presName="ConnectLineEnd" presStyleLbl="node1" presStyleIdx="1" presStyleCnt="4"/>
      <dgm:spPr/>
    </dgm:pt>
    <dgm:pt modelId="{EC31DB94-3DCA-4008-81A6-D2AB47C6FBB0}" type="pres">
      <dgm:prSet presAssocID="{FCC58286-7C6D-464C-BB42-4E6FDE44662B}" presName="EmptyPane" presStyleCnt="0"/>
      <dgm:spPr/>
    </dgm:pt>
    <dgm:pt modelId="{EA259865-662E-4259-87AA-D58F5F978C60}" type="pres">
      <dgm:prSet presAssocID="{18E5FFEB-DE46-4C1D-8F6E-E65026C954BE}" presName="spaceBetweenRectangles" presStyleLbl="fgAcc1" presStyleIdx="1" presStyleCnt="3"/>
      <dgm:spPr/>
    </dgm:pt>
    <dgm:pt modelId="{17E8372A-E08B-4182-B64C-6DF6FD666B14}" type="pres">
      <dgm:prSet presAssocID="{4D8A458C-E3DC-445D-B48B-B3A561047AA6}" presName="composite" presStyleCnt="0"/>
      <dgm:spPr/>
    </dgm:pt>
    <dgm:pt modelId="{BD361A5B-5632-4594-8BF1-466BF36A79A6}" type="pres">
      <dgm:prSet presAssocID="{4D8A458C-E3DC-445D-B48B-B3A561047AA6}" presName="Parent1" presStyleLbl="alignNode1" presStyleIdx="2" presStyleCnt="4">
        <dgm:presLayoutVars>
          <dgm:chMax val="1"/>
          <dgm:chPref val="1"/>
          <dgm:bulletEnabled val="1"/>
        </dgm:presLayoutVars>
      </dgm:prSet>
      <dgm:spPr/>
    </dgm:pt>
    <dgm:pt modelId="{BB8903C0-D072-4DB2-9320-B323D135C8B6}" type="pres">
      <dgm:prSet presAssocID="{4D8A458C-E3DC-445D-B48B-B3A561047AA6}" presName="Childtext1" presStyleLbl="revTx" presStyleIdx="2" presStyleCnt="4">
        <dgm:presLayoutVars>
          <dgm:chMax val="0"/>
          <dgm:chPref val="0"/>
          <dgm:bulletEnabled/>
        </dgm:presLayoutVars>
      </dgm:prSet>
      <dgm:spPr/>
    </dgm:pt>
    <dgm:pt modelId="{ADA82EB3-5F47-4379-BD4D-08F4971A1AB7}" type="pres">
      <dgm:prSet presAssocID="{4D8A458C-E3DC-445D-B48B-B3A561047AA6}"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24DB3DEB-1765-4CB0-BE45-3DADE920EC06}" type="pres">
      <dgm:prSet presAssocID="{4D8A458C-E3DC-445D-B48B-B3A561047AA6}" presName="ConnectLineEnd" presStyleLbl="node1" presStyleIdx="2" presStyleCnt="4"/>
      <dgm:spPr/>
    </dgm:pt>
    <dgm:pt modelId="{56168E0E-FCB5-4CAB-AE0A-86D9E037A276}" type="pres">
      <dgm:prSet presAssocID="{4D8A458C-E3DC-445D-B48B-B3A561047AA6}" presName="EmptyPane" presStyleCnt="0"/>
      <dgm:spPr/>
    </dgm:pt>
    <dgm:pt modelId="{0C20E293-606C-4B29-AA0C-E6F68C10D40E}" type="pres">
      <dgm:prSet presAssocID="{DBE1AA16-AE04-4BFF-A5AF-F30B3DBADF4C}" presName="spaceBetweenRectangles" presStyleLbl="fgAcc1" presStyleIdx="2" presStyleCnt="3"/>
      <dgm:spPr/>
    </dgm:pt>
    <dgm:pt modelId="{C989231E-D2BC-42C8-890A-B16D4ED0E7D7}" type="pres">
      <dgm:prSet presAssocID="{17ED30BE-D1AD-468E-91D8-1FA3A2A65A00}" presName="composite" presStyleCnt="0"/>
      <dgm:spPr/>
    </dgm:pt>
    <dgm:pt modelId="{349CBCA2-BF11-4989-82DC-C69EA14621BB}" type="pres">
      <dgm:prSet presAssocID="{17ED30BE-D1AD-468E-91D8-1FA3A2A65A00}" presName="Parent1" presStyleLbl="alignNode1" presStyleIdx="3" presStyleCnt="4">
        <dgm:presLayoutVars>
          <dgm:chMax val="1"/>
          <dgm:chPref val="1"/>
          <dgm:bulletEnabled val="1"/>
        </dgm:presLayoutVars>
      </dgm:prSet>
      <dgm:spPr/>
    </dgm:pt>
    <dgm:pt modelId="{91DFFE2D-BBB2-49F7-87B6-B915EFAA3800}" type="pres">
      <dgm:prSet presAssocID="{17ED30BE-D1AD-468E-91D8-1FA3A2A65A00}" presName="Childtext1" presStyleLbl="revTx" presStyleIdx="3" presStyleCnt="4">
        <dgm:presLayoutVars>
          <dgm:chMax val="0"/>
          <dgm:chPref val="0"/>
          <dgm:bulletEnabled/>
        </dgm:presLayoutVars>
      </dgm:prSet>
      <dgm:spPr/>
    </dgm:pt>
    <dgm:pt modelId="{4E71584D-7199-4B5E-9595-967DE8BF6B5B}" type="pres">
      <dgm:prSet presAssocID="{17ED30BE-D1AD-468E-91D8-1FA3A2A65A00}"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B1948265-8FF4-4FF3-BA5E-A8DAB2C43936}" type="pres">
      <dgm:prSet presAssocID="{17ED30BE-D1AD-468E-91D8-1FA3A2A65A00}" presName="ConnectLineEnd" presStyleLbl="node1" presStyleIdx="3" presStyleCnt="4"/>
      <dgm:spPr/>
    </dgm:pt>
    <dgm:pt modelId="{25AF5DDF-23A0-46F1-B027-E1BE0B87D07F}" type="pres">
      <dgm:prSet presAssocID="{17ED30BE-D1AD-468E-91D8-1FA3A2A65A00}" presName="EmptyPane" presStyleCnt="0"/>
      <dgm:spPr/>
    </dgm:pt>
  </dgm:ptLst>
  <dgm:cxnLst>
    <dgm:cxn modelId="{5812290A-C08B-4C68-BF98-56FE5415D3C1}" type="presOf" srcId="{4D8A458C-E3DC-445D-B48B-B3A561047AA6}" destId="{BD361A5B-5632-4594-8BF1-466BF36A79A6}" srcOrd="0" destOrd="0" presId="urn:microsoft.com/office/officeart/2016/7/layout/HexagonTimeline"/>
    <dgm:cxn modelId="{D0AF3E1B-A022-48B5-912F-ECBFD6C6ABFE}" type="presOf" srcId="{FCC58286-7C6D-464C-BB42-4E6FDE44662B}" destId="{65F61CEF-2C5A-451A-B9F8-7D928D9EF5D0}" srcOrd="0" destOrd="0" presId="urn:microsoft.com/office/officeart/2016/7/layout/HexagonTimeline"/>
    <dgm:cxn modelId="{2BA53734-355E-4DD6-99D4-E20B2F1694F8}" type="presOf" srcId="{96D6E15A-D265-46FD-AE7A-F7931904D8A6}" destId="{2D473DD1-2318-473E-BBC4-451410B2CE1D}" srcOrd="0" destOrd="0" presId="urn:microsoft.com/office/officeart/2016/7/layout/HexagonTimeline"/>
    <dgm:cxn modelId="{83D85A34-AD39-4141-B7BD-21D8A23B6034}" srcId="{FCC58286-7C6D-464C-BB42-4E6FDE44662B}" destId="{96D6E15A-D265-46FD-AE7A-F7931904D8A6}" srcOrd="0" destOrd="0" parTransId="{BF131BF4-552C-42B7-A4E4-3DD57EBFE6F7}" sibTransId="{AA466C83-112C-4333-B774-F1F265BD5C64}"/>
    <dgm:cxn modelId="{99062C35-11FD-48B3-B6CC-285149615D1F}" srcId="{17CEDC3C-0518-4090-B100-0E26500712EC}" destId="{98391499-17A2-4801-9F69-81BE473760CD}" srcOrd="0" destOrd="0" parTransId="{95C58DFF-DB28-47BF-BD6A-EC281E8FC2CD}" sibTransId="{5B5CC139-5156-44F9-B835-6B92FEC46484}"/>
    <dgm:cxn modelId="{B3417D35-E4B2-433C-8142-F4400431E9F3}" type="presOf" srcId="{319F336B-76B7-431F-9F5E-75CE23B83157}" destId="{F50CB951-182F-4C09-833F-77274651E850}" srcOrd="0" destOrd="0" presId="urn:microsoft.com/office/officeart/2016/7/layout/HexagonTimeline"/>
    <dgm:cxn modelId="{1D7A466C-BB8A-46E1-A4ED-1A7D815E5065}" srcId="{319F336B-76B7-431F-9F5E-75CE23B83157}" destId="{17ED30BE-D1AD-468E-91D8-1FA3A2A65A00}" srcOrd="3" destOrd="0" parTransId="{0A8DC30C-B9F3-4410-9966-374D7E5D94E3}" sibTransId="{9AD41D8E-EC3C-4E8A-9159-801918B34B10}"/>
    <dgm:cxn modelId="{EF83927D-8C1E-4F34-9056-A5785311FBAE}" type="presOf" srcId="{17CEDC3C-0518-4090-B100-0E26500712EC}" destId="{A49ACC75-3BE3-4DEC-B0F5-BB16B12A789B}" srcOrd="0" destOrd="0" presId="urn:microsoft.com/office/officeart/2016/7/layout/HexagonTimeline"/>
    <dgm:cxn modelId="{AB29D081-3ECE-4B25-A615-61DEDCF08836}" type="presOf" srcId="{17ED30BE-D1AD-468E-91D8-1FA3A2A65A00}" destId="{349CBCA2-BF11-4989-82DC-C69EA14621BB}" srcOrd="0" destOrd="0" presId="urn:microsoft.com/office/officeart/2016/7/layout/HexagonTimeline"/>
    <dgm:cxn modelId="{2765E390-3A42-466A-87AD-20316EA2380C}" srcId="{319F336B-76B7-431F-9F5E-75CE23B83157}" destId="{FCC58286-7C6D-464C-BB42-4E6FDE44662B}" srcOrd="1" destOrd="0" parTransId="{E45F76AF-B1A8-443B-8F6B-905A507AAB18}" sibTransId="{18E5FFEB-DE46-4C1D-8F6E-E65026C954BE}"/>
    <dgm:cxn modelId="{F3685BBB-EDCD-434E-B14C-7115142F68A7}" type="presOf" srcId="{98391499-17A2-4801-9F69-81BE473760CD}" destId="{3D1EE280-D874-4172-9524-CB36402E077E}" srcOrd="0" destOrd="0" presId="urn:microsoft.com/office/officeart/2016/7/layout/HexagonTimeline"/>
    <dgm:cxn modelId="{9ACB3AC1-8255-46E0-BE75-4532AEAAAF80}" srcId="{319F336B-76B7-431F-9F5E-75CE23B83157}" destId="{17CEDC3C-0518-4090-B100-0E26500712EC}" srcOrd="0" destOrd="0" parTransId="{B435DE3C-F726-408B-AC6F-DE0EFE9CCD63}" sibTransId="{4A4B8366-1CAF-466D-9C6E-9F3316175D21}"/>
    <dgm:cxn modelId="{7E8B65D2-5EF6-4B26-ADF5-6D931C5879BB}" srcId="{319F336B-76B7-431F-9F5E-75CE23B83157}" destId="{4D8A458C-E3DC-445D-B48B-B3A561047AA6}" srcOrd="2" destOrd="0" parTransId="{993BD06E-B04B-4286-B149-95C408A974D7}" sibTransId="{DBE1AA16-AE04-4BFF-A5AF-F30B3DBADF4C}"/>
    <dgm:cxn modelId="{DEF1D91B-F6A4-4EEF-AF7C-2332FBCE92E2}" type="presParOf" srcId="{F50CB951-182F-4C09-833F-77274651E850}" destId="{BF7A7FBC-F4EC-4FA7-9ED2-CDBB147A4DFF}" srcOrd="0" destOrd="0" presId="urn:microsoft.com/office/officeart/2016/7/layout/HexagonTimeline"/>
    <dgm:cxn modelId="{C9BA8A65-0F6E-42E2-B1D9-98F600291644}" type="presParOf" srcId="{BF7A7FBC-F4EC-4FA7-9ED2-CDBB147A4DFF}" destId="{A49ACC75-3BE3-4DEC-B0F5-BB16B12A789B}" srcOrd="0" destOrd="0" presId="urn:microsoft.com/office/officeart/2016/7/layout/HexagonTimeline"/>
    <dgm:cxn modelId="{1685AE90-FF17-43C3-BDBE-6428CCF01FE8}" type="presParOf" srcId="{BF7A7FBC-F4EC-4FA7-9ED2-CDBB147A4DFF}" destId="{3D1EE280-D874-4172-9524-CB36402E077E}" srcOrd="1" destOrd="0" presId="urn:microsoft.com/office/officeart/2016/7/layout/HexagonTimeline"/>
    <dgm:cxn modelId="{E064FCA2-1036-4954-AD55-976E0EB2389D}" type="presParOf" srcId="{BF7A7FBC-F4EC-4FA7-9ED2-CDBB147A4DFF}" destId="{BC2FA1BC-4D66-422A-9B9B-ED7E6D643B43}" srcOrd="2" destOrd="0" presId="urn:microsoft.com/office/officeart/2016/7/layout/HexagonTimeline"/>
    <dgm:cxn modelId="{0729671A-0875-476D-B5A1-DF0E98FBBAE4}" type="presParOf" srcId="{BF7A7FBC-F4EC-4FA7-9ED2-CDBB147A4DFF}" destId="{AF5052EE-BC7F-4C12-A3C7-2E706E9F5258}" srcOrd="3" destOrd="0" presId="urn:microsoft.com/office/officeart/2016/7/layout/HexagonTimeline"/>
    <dgm:cxn modelId="{33D6C47F-A522-4CA8-BFA7-7224DE2C0905}" type="presParOf" srcId="{BF7A7FBC-F4EC-4FA7-9ED2-CDBB147A4DFF}" destId="{2F976C65-0102-4CF8-84FD-AD752E4F0DDF}" srcOrd="4" destOrd="0" presId="urn:microsoft.com/office/officeart/2016/7/layout/HexagonTimeline"/>
    <dgm:cxn modelId="{A0B46854-B037-4800-9363-28DE61CEAB1A}" type="presParOf" srcId="{F50CB951-182F-4C09-833F-77274651E850}" destId="{6C60830C-1BC0-4DB1-A6D1-80EF0F9788EE}" srcOrd="1" destOrd="0" presId="urn:microsoft.com/office/officeart/2016/7/layout/HexagonTimeline"/>
    <dgm:cxn modelId="{66F1BECE-48F0-46DD-9581-6B028D9D8FE9}" type="presParOf" srcId="{F50CB951-182F-4C09-833F-77274651E850}" destId="{C6221BA3-EB5E-4A5B-B4A9-839A8721561B}" srcOrd="2" destOrd="0" presId="urn:microsoft.com/office/officeart/2016/7/layout/HexagonTimeline"/>
    <dgm:cxn modelId="{DD72E4BD-F686-4DF7-94A0-9C6939905E91}" type="presParOf" srcId="{C6221BA3-EB5E-4A5B-B4A9-839A8721561B}" destId="{65F61CEF-2C5A-451A-B9F8-7D928D9EF5D0}" srcOrd="0" destOrd="0" presId="urn:microsoft.com/office/officeart/2016/7/layout/HexagonTimeline"/>
    <dgm:cxn modelId="{AB683ECD-D1DC-4B6A-ACAC-AE998357ED94}" type="presParOf" srcId="{C6221BA3-EB5E-4A5B-B4A9-839A8721561B}" destId="{2D473DD1-2318-473E-BBC4-451410B2CE1D}" srcOrd="1" destOrd="0" presId="urn:microsoft.com/office/officeart/2016/7/layout/HexagonTimeline"/>
    <dgm:cxn modelId="{2E999565-FA9C-43AC-9443-86AB8D5D987E}" type="presParOf" srcId="{C6221BA3-EB5E-4A5B-B4A9-839A8721561B}" destId="{A6A73103-C59B-41F0-8B31-4441F8EEBB22}" srcOrd="2" destOrd="0" presId="urn:microsoft.com/office/officeart/2016/7/layout/HexagonTimeline"/>
    <dgm:cxn modelId="{D1372A50-A3FA-4ED7-9B3E-728187CE7BC1}" type="presParOf" srcId="{C6221BA3-EB5E-4A5B-B4A9-839A8721561B}" destId="{E0E2CA58-E017-4B26-A881-0FDEC68898CF}" srcOrd="3" destOrd="0" presId="urn:microsoft.com/office/officeart/2016/7/layout/HexagonTimeline"/>
    <dgm:cxn modelId="{CBB18E03-0513-49C5-984C-B9D18BE6B5AC}" type="presParOf" srcId="{C6221BA3-EB5E-4A5B-B4A9-839A8721561B}" destId="{EC31DB94-3DCA-4008-81A6-D2AB47C6FBB0}" srcOrd="4" destOrd="0" presId="urn:microsoft.com/office/officeart/2016/7/layout/HexagonTimeline"/>
    <dgm:cxn modelId="{E47F041B-1911-48A9-A71E-A5A703AF1382}" type="presParOf" srcId="{F50CB951-182F-4C09-833F-77274651E850}" destId="{EA259865-662E-4259-87AA-D58F5F978C60}" srcOrd="3" destOrd="0" presId="urn:microsoft.com/office/officeart/2016/7/layout/HexagonTimeline"/>
    <dgm:cxn modelId="{C7986F53-9DCF-4396-9D62-46373E8EBD4E}" type="presParOf" srcId="{F50CB951-182F-4C09-833F-77274651E850}" destId="{17E8372A-E08B-4182-B64C-6DF6FD666B14}" srcOrd="4" destOrd="0" presId="urn:microsoft.com/office/officeart/2016/7/layout/HexagonTimeline"/>
    <dgm:cxn modelId="{3CB428CF-A3CF-4A2D-A699-52F374B1782A}" type="presParOf" srcId="{17E8372A-E08B-4182-B64C-6DF6FD666B14}" destId="{BD361A5B-5632-4594-8BF1-466BF36A79A6}" srcOrd="0" destOrd="0" presId="urn:microsoft.com/office/officeart/2016/7/layout/HexagonTimeline"/>
    <dgm:cxn modelId="{3767EA6C-05E8-4870-AE90-CF41A0F2DD4C}" type="presParOf" srcId="{17E8372A-E08B-4182-B64C-6DF6FD666B14}" destId="{BB8903C0-D072-4DB2-9320-B323D135C8B6}" srcOrd="1" destOrd="0" presId="urn:microsoft.com/office/officeart/2016/7/layout/HexagonTimeline"/>
    <dgm:cxn modelId="{34E3D79F-4FB8-4433-9FB6-DB4192B2BFC7}" type="presParOf" srcId="{17E8372A-E08B-4182-B64C-6DF6FD666B14}" destId="{ADA82EB3-5F47-4379-BD4D-08F4971A1AB7}" srcOrd="2" destOrd="0" presId="urn:microsoft.com/office/officeart/2016/7/layout/HexagonTimeline"/>
    <dgm:cxn modelId="{C0FA659F-D05E-4314-B1FB-8B77B375D74A}" type="presParOf" srcId="{17E8372A-E08B-4182-B64C-6DF6FD666B14}" destId="{24DB3DEB-1765-4CB0-BE45-3DADE920EC06}" srcOrd="3" destOrd="0" presId="urn:microsoft.com/office/officeart/2016/7/layout/HexagonTimeline"/>
    <dgm:cxn modelId="{053E1EA1-D7E9-4FCF-85BB-DE9643330256}" type="presParOf" srcId="{17E8372A-E08B-4182-B64C-6DF6FD666B14}" destId="{56168E0E-FCB5-4CAB-AE0A-86D9E037A276}" srcOrd="4" destOrd="0" presId="urn:microsoft.com/office/officeart/2016/7/layout/HexagonTimeline"/>
    <dgm:cxn modelId="{05670574-5067-4289-8253-88D10ED302EB}" type="presParOf" srcId="{F50CB951-182F-4C09-833F-77274651E850}" destId="{0C20E293-606C-4B29-AA0C-E6F68C10D40E}" srcOrd="5" destOrd="0" presId="urn:microsoft.com/office/officeart/2016/7/layout/HexagonTimeline"/>
    <dgm:cxn modelId="{31371420-E397-4ABA-9A3A-47E6DE4ECDB1}" type="presParOf" srcId="{F50CB951-182F-4C09-833F-77274651E850}" destId="{C989231E-D2BC-42C8-890A-B16D4ED0E7D7}" srcOrd="6" destOrd="0" presId="urn:microsoft.com/office/officeart/2016/7/layout/HexagonTimeline"/>
    <dgm:cxn modelId="{7CC35E68-ABE7-4D2E-AA54-ABC5D4688F46}" type="presParOf" srcId="{C989231E-D2BC-42C8-890A-B16D4ED0E7D7}" destId="{349CBCA2-BF11-4989-82DC-C69EA14621BB}" srcOrd="0" destOrd="0" presId="urn:microsoft.com/office/officeart/2016/7/layout/HexagonTimeline"/>
    <dgm:cxn modelId="{662E1501-EFBE-48B2-AF23-4B86A26290E3}" type="presParOf" srcId="{C989231E-D2BC-42C8-890A-B16D4ED0E7D7}" destId="{91DFFE2D-BBB2-49F7-87B6-B915EFAA3800}" srcOrd="1" destOrd="0" presId="urn:microsoft.com/office/officeart/2016/7/layout/HexagonTimeline"/>
    <dgm:cxn modelId="{163F9E6D-B882-4C23-9C5C-1E783DF7E2E6}" type="presParOf" srcId="{C989231E-D2BC-42C8-890A-B16D4ED0E7D7}" destId="{4E71584D-7199-4B5E-9595-967DE8BF6B5B}" srcOrd="2" destOrd="0" presId="urn:microsoft.com/office/officeart/2016/7/layout/HexagonTimeline"/>
    <dgm:cxn modelId="{19B38C81-7B9F-47DF-80BD-29F2B624E1E2}" type="presParOf" srcId="{C989231E-D2BC-42C8-890A-B16D4ED0E7D7}" destId="{B1948265-8FF4-4FF3-BA5E-A8DAB2C43936}" srcOrd="3" destOrd="0" presId="urn:microsoft.com/office/officeart/2016/7/layout/HexagonTimeline"/>
    <dgm:cxn modelId="{43520BEA-6450-4152-98A7-0DCCDBFF49CE}" type="presParOf" srcId="{C989231E-D2BC-42C8-890A-B16D4ED0E7D7}" destId="{25AF5DDF-23A0-46F1-B027-E1BE0B87D07F}"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CC75-3BE3-4DEC-B0F5-BB16B12A789B}">
      <dsp:nvSpPr>
        <dsp:cNvPr id="0" name=""/>
        <dsp:cNvSpPr/>
      </dsp:nvSpPr>
      <dsp:spPr>
        <a:xfrm>
          <a:off x="1432732" y="1914588"/>
          <a:ext cx="7368336" cy="5221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1991</a:t>
          </a:r>
        </a:p>
      </dsp:txBody>
      <dsp:txXfrm>
        <a:off x="1432732" y="1914588"/>
        <a:ext cx="7368336" cy="522160"/>
      </dsp:txXfrm>
    </dsp:sp>
    <dsp:sp modelId="{3D1EE280-D874-4172-9524-CB36402E077E}">
      <dsp:nvSpPr>
        <dsp:cNvPr id="0" name=""/>
        <dsp:cNvSpPr/>
      </dsp:nvSpPr>
      <dsp:spPr>
        <a:xfrm>
          <a:off x="0" y="0"/>
          <a:ext cx="10233800"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dirty="0"/>
            <a:t>Lead and Copper Rule goes into effect</a:t>
          </a:r>
        </a:p>
      </dsp:txBody>
      <dsp:txXfrm>
        <a:off x="0" y="0"/>
        <a:ext cx="10233800" cy="1392428"/>
      </dsp:txXfrm>
    </dsp:sp>
    <dsp:sp modelId="{BC2FA1BC-4D66-422A-9B9B-ED7E6D643B43}">
      <dsp:nvSpPr>
        <dsp:cNvPr id="0" name=""/>
        <dsp:cNvSpPr/>
      </dsp:nvSpPr>
      <dsp:spPr>
        <a:xfrm>
          <a:off x="5116900"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5052EE-BC7F-4C12-A3C7-2E706E9F5258}">
      <dsp:nvSpPr>
        <dsp:cNvPr id="0" name=""/>
        <dsp:cNvSpPr/>
      </dsp:nvSpPr>
      <dsp:spPr>
        <a:xfrm>
          <a:off x="5073386"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CC75-3BE3-4DEC-B0F5-BB16B12A789B}">
      <dsp:nvSpPr>
        <dsp:cNvPr id="0" name=""/>
        <dsp:cNvSpPr/>
      </dsp:nvSpPr>
      <dsp:spPr>
        <a:xfrm>
          <a:off x="716365" y="1914588"/>
          <a:ext cx="3684168"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1991</a:t>
          </a:r>
        </a:p>
      </dsp:txBody>
      <dsp:txXfrm>
        <a:off x="716365" y="1914588"/>
        <a:ext cx="3579736" cy="522160"/>
      </dsp:txXfrm>
    </dsp:sp>
    <dsp:sp modelId="{3D1EE280-D874-4172-9524-CB36402E077E}">
      <dsp:nvSpPr>
        <dsp:cNvPr id="0" name=""/>
        <dsp:cNvSpPr/>
      </dsp:nvSpPr>
      <dsp:spPr>
        <a:xfrm>
          <a:off x="0" y="0"/>
          <a:ext cx="5116900"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marL="0" lvl="0" indent="0" algn="ctr" defTabSz="800100">
            <a:lnSpc>
              <a:spcPct val="90000"/>
            </a:lnSpc>
            <a:spcBef>
              <a:spcPct val="0"/>
            </a:spcBef>
            <a:spcAft>
              <a:spcPct val="35000"/>
            </a:spcAft>
            <a:buNone/>
          </a:pPr>
          <a:r>
            <a:rPr lang="en-US" sz="1800" kern="1200" dirty="0"/>
            <a:t>Lead and Copper Rule goes into effect</a:t>
          </a:r>
        </a:p>
      </dsp:txBody>
      <dsp:txXfrm>
        <a:off x="0" y="0"/>
        <a:ext cx="5116900" cy="1392428"/>
      </dsp:txXfrm>
    </dsp:sp>
    <dsp:sp modelId="{6C60830C-1BC0-4DB1-A6D1-80EF0F9788EE}">
      <dsp:nvSpPr>
        <dsp:cNvPr id="0" name=""/>
        <dsp:cNvSpPr/>
      </dsp:nvSpPr>
      <dsp:spPr>
        <a:xfrm>
          <a:off x="4400534" y="2175669"/>
          <a:ext cx="1432731" cy="0"/>
        </a:xfrm>
        <a:custGeom>
          <a:avLst/>
          <a:gdLst/>
          <a:ahLst/>
          <a:cxnLst/>
          <a:rect l="0" t="0" r="0" b="0"/>
          <a:pathLst>
            <a:path>
              <a:moveTo>
                <a:pt x="0" y="0"/>
              </a:moveTo>
              <a:lnTo>
                <a:pt x="143273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2FA1BC-4D66-422A-9B9B-ED7E6D643B43}">
      <dsp:nvSpPr>
        <dsp:cNvPr id="0" name=""/>
        <dsp:cNvSpPr/>
      </dsp:nvSpPr>
      <dsp:spPr>
        <a:xfrm>
          <a:off x="2558449"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5052EE-BC7F-4C12-A3C7-2E706E9F5258}">
      <dsp:nvSpPr>
        <dsp:cNvPr id="0" name=""/>
        <dsp:cNvSpPr/>
      </dsp:nvSpPr>
      <dsp:spPr>
        <a:xfrm>
          <a:off x="2514936"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61CEF-2C5A-451A-B9F8-7D928D9EF5D0}">
      <dsp:nvSpPr>
        <dsp:cNvPr id="0" name=""/>
        <dsp:cNvSpPr/>
      </dsp:nvSpPr>
      <dsp:spPr>
        <a:xfrm rot="10800000">
          <a:off x="5833266" y="1914588"/>
          <a:ext cx="3684168"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2002</a:t>
          </a:r>
        </a:p>
      </dsp:txBody>
      <dsp:txXfrm rot="10800000">
        <a:off x="5937698" y="1914588"/>
        <a:ext cx="3579736" cy="522160"/>
      </dsp:txXfrm>
    </dsp:sp>
    <dsp:sp modelId="{2D473DD1-2318-473E-BBC4-451410B2CE1D}">
      <dsp:nvSpPr>
        <dsp:cNvPr id="0" name=""/>
        <dsp:cNvSpPr/>
      </dsp:nvSpPr>
      <dsp:spPr>
        <a:xfrm>
          <a:off x="5116900" y="2958909"/>
          <a:ext cx="5116900"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t" anchorCtr="1">
          <a:noAutofit/>
        </a:bodyPr>
        <a:lstStyle/>
        <a:p>
          <a:pPr marL="0" lvl="0" indent="0" algn="ctr" defTabSz="800100">
            <a:lnSpc>
              <a:spcPct val="90000"/>
            </a:lnSpc>
            <a:spcBef>
              <a:spcPct val="0"/>
            </a:spcBef>
            <a:spcAft>
              <a:spcPct val="35000"/>
            </a:spcAft>
            <a:buNone/>
          </a:pPr>
          <a:r>
            <a:rPr lang="en-US" sz="1800" kern="1200" dirty="0"/>
            <a:t> Braintree Optimizes Corrosion Control Treatment  utilizing Sodium Hydroxide to adjust pH and a blended Ortho/Poly Phosphate to form a protective coating on the inside of the piping</a:t>
          </a:r>
        </a:p>
      </dsp:txBody>
      <dsp:txXfrm>
        <a:off x="5116900" y="2958909"/>
        <a:ext cx="5116900" cy="1392428"/>
      </dsp:txXfrm>
    </dsp:sp>
    <dsp:sp modelId="{A6A73103-C59B-41F0-8B31-4441F8EEBB22}">
      <dsp:nvSpPr>
        <dsp:cNvPr id="0" name=""/>
        <dsp:cNvSpPr/>
      </dsp:nvSpPr>
      <dsp:spPr>
        <a:xfrm>
          <a:off x="7675350"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E2CA58-E017-4B26-A881-0FDEC68898CF}">
      <dsp:nvSpPr>
        <dsp:cNvPr id="0" name=""/>
        <dsp:cNvSpPr/>
      </dsp:nvSpPr>
      <dsp:spPr>
        <a:xfrm>
          <a:off x="7631836" y="2871883"/>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CC75-3BE3-4DEC-B0F5-BB16B12A789B}">
      <dsp:nvSpPr>
        <dsp:cNvPr id="0" name=""/>
        <dsp:cNvSpPr/>
      </dsp:nvSpPr>
      <dsp:spPr>
        <a:xfrm>
          <a:off x="482107"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1991</a:t>
          </a:r>
        </a:p>
      </dsp:txBody>
      <dsp:txXfrm>
        <a:off x="482107" y="1914588"/>
        <a:ext cx="2349281" cy="522160"/>
      </dsp:txXfrm>
    </dsp:sp>
    <dsp:sp modelId="{3D1EE280-D874-4172-9524-CB36402E077E}">
      <dsp:nvSpPr>
        <dsp:cNvPr id="0" name=""/>
        <dsp:cNvSpPr/>
      </dsp:nvSpPr>
      <dsp:spPr>
        <a:xfrm>
          <a:off x="4996"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Lead and Copper Rule goes into effect</a:t>
          </a:r>
        </a:p>
      </dsp:txBody>
      <dsp:txXfrm>
        <a:off x="4996" y="0"/>
        <a:ext cx="3407935" cy="1392428"/>
      </dsp:txXfrm>
    </dsp:sp>
    <dsp:sp modelId="{6C60830C-1BC0-4DB1-A6D1-80EF0F9788EE}">
      <dsp:nvSpPr>
        <dsp:cNvPr id="0" name=""/>
        <dsp:cNvSpPr/>
      </dsp:nvSpPr>
      <dsp:spPr>
        <a:xfrm>
          <a:off x="2935821"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2FA1BC-4D66-422A-9B9B-ED7E6D643B43}">
      <dsp:nvSpPr>
        <dsp:cNvPr id="0" name=""/>
        <dsp:cNvSpPr/>
      </dsp:nvSpPr>
      <dsp:spPr>
        <a:xfrm>
          <a:off x="1708964"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5052EE-BC7F-4C12-A3C7-2E706E9F5258}">
      <dsp:nvSpPr>
        <dsp:cNvPr id="0" name=""/>
        <dsp:cNvSpPr/>
      </dsp:nvSpPr>
      <dsp:spPr>
        <a:xfrm>
          <a:off x="166545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61CEF-2C5A-451A-B9F8-7D928D9EF5D0}">
      <dsp:nvSpPr>
        <dsp:cNvPr id="0" name=""/>
        <dsp:cNvSpPr/>
      </dsp:nvSpPr>
      <dsp:spPr>
        <a:xfrm>
          <a:off x="3890043" y="1914588"/>
          <a:ext cx="2453713" cy="522160"/>
        </a:xfrm>
        <a:prstGeom prst="hexagon">
          <a:avLst>
            <a:gd name="adj" fmla="val 40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2002</a:t>
          </a:r>
        </a:p>
      </dsp:txBody>
      <dsp:txXfrm>
        <a:off x="4164140" y="1972917"/>
        <a:ext cx="1905519" cy="405502"/>
      </dsp:txXfrm>
    </dsp:sp>
    <dsp:sp modelId="{2D473DD1-2318-473E-BBC4-451410B2CE1D}">
      <dsp:nvSpPr>
        <dsp:cNvPr id="0" name=""/>
        <dsp:cNvSpPr/>
      </dsp:nvSpPr>
      <dsp:spPr>
        <a:xfrm>
          <a:off x="3412932" y="2958909"/>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dirty="0"/>
            <a:t>Braintree Optimizes Corrosion Control  Treatment utilizing Sodium Hydroxide to adjust pH and a blended Ortho/Poly Phosphate to form a protective coating on the inside of the piping</a:t>
          </a:r>
        </a:p>
      </dsp:txBody>
      <dsp:txXfrm>
        <a:off x="3412932" y="2958909"/>
        <a:ext cx="3407935" cy="1392428"/>
      </dsp:txXfrm>
    </dsp:sp>
    <dsp:sp modelId="{EA259865-662E-4259-87AA-D58F5F978C60}">
      <dsp:nvSpPr>
        <dsp:cNvPr id="0" name=""/>
        <dsp:cNvSpPr/>
      </dsp:nvSpPr>
      <dsp:spPr>
        <a:xfrm>
          <a:off x="6343756"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A73103-C59B-41F0-8B31-4441F8EEBB22}">
      <dsp:nvSpPr>
        <dsp:cNvPr id="0" name=""/>
        <dsp:cNvSpPr/>
      </dsp:nvSpPr>
      <dsp:spPr>
        <a:xfrm>
          <a:off x="5116900"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E2CA58-E017-4B26-A881-0FDEC68898CF}">
      <dsp:nvSpPr>
        <dsp:cNvPr id="0" name=""/>
        <dsp:cNvSpPr/>
      </dsp:nvSpPr>
      <dsp:spPr>
        <a:xfrm>
          <a:off x="5073386" y="2871883"/>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D361A5B-5632-4594-8BF1-466BF36A79A6}">
      <dsp:nvSpPr>
        <dsp:cNvPr id="0" name=""/>
        <dsp:cNvSpPr/>
      </dsp:nvSpPr>
      <dsp:spPr>
        <a:xfrm rot="10800000">
          <a:off x="7297978"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dirty="0"/>
            <a:t>2020</a:t>
          </a:r>
        </a:p>
      </dsp:txBody>
      <dsp:txXfrm rot="10800000">
        <a:off x="7402410" y="1914588"/>
        <a:ext cx="2349281" cy="522160"/>
      </dsp:txXfrm>
    </dsp:sp>
    <dsp:sp modelId="{BB8903C0-D072-4DB2-9320-B323D135C8B6}">
      <dsp:nvSpPr>
        <dsp:cNvPr id="0" name=""/>
        <dsp:cNvSpPr/>
      </dsp:nvSpPr>
      <dsp:spPr>
        <a:xfrm>
          <a:off x="6820867" y="0"/>
          <a:ext cx="3407935" cy="1392428"/>
        </a:xfrm>
        <a:prstGeom prst="rect">
          <a:avLst/>
        </a:prstGeom>
        <a:noFill/>
        <a:ln>
          <a:noFill/>
        </a:ln>
        <a:effectLst/>
      </dsp:spPr>
      <dsp:style>
        <a:lnRef idx="0">
          <a:scrgbClr r="0" g="0" b="0"/>
        </a:lnRef>
        <a:fillRef idx="0">
          <a:scrgbClr r="0" g="0" b="0"/>
        </a:fillRef>
        <a:effectRef idx="0">
          <a:scrgbClr r="0" g="0" b="0"/>
        </a:effectRef>
        <a:fontRef idx="minor"/>
      </dsp:style>
    </dsp:sp>
    <dsp:sp modelId="{ADA82EB3-5F47-4379-BD4D-08F4971A1AB7}">
      <dsp:nvSpPr>
        <dsp:cNvPr id="0" name=""/>
        <dsp:cNvSpPr/>
      </dsp:nvSpPr>
      <dsp:spPr>
        <a:xfrm>
          <a:off x="852483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4DB3DEB-1765-4CB0-BE45-3DADE920EC06}">
      <dsp:nvSpPr>
        <dsp:cNvPr id="0" name=""/>
        <dsp:cNvSpPr/>
      </dsp:nvSpPr>
      <dsp:spPr>
        <a:xfrm>
          <a:off x="848132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CC75-3BE3-4DEC-B0F5-BB16B12A789B}">
      <dsp:nvSpPr>
        <dsp:cNvPr id="0" name=""/>
        <dsp:cNvSpPr/>
      </dsp:nvSpPr>
      <dsp:spPr>
        <a:xfrm>
          <a:off x="358183" y="1914588"/>
          <a:ext cx="1842084"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1991</a:t>
          </a:r>
        </a:p>
      </dsp:txBody>
      <dsp:txXfrm>
        <a:off x="358183" y="1914588"/>
        <a:ext cx="1737652" cy="522160"/>
      </dsp:txXfrm>
    </dsp:sp>
    <dsp:sp modelId="{3D1EE280-D874-4172-9524-CB36402E077E}">
      <dsp:nvSpPr>
        <dsp:cNvPr id="0" name=""/>
        <dsp:cNvSpPr/>
      </dsp:nvSpPr>
      <dsp:spPr>
        <a:xfrm>
          <a:off x="0" y="0"/>
          <a:ext cx="2558450"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b" anchorCtr="1">
          <a:noAutofit/>
        </a:bodyPr>
        <a:lstStyle/>
        <a:p>
          <a:pPr marL="0" lvl="0" indent="0" algn="ctr" defTabSz="577850">
            <a:lnSpc>
              <a:spcPct val="90000"/>
            </a:lnSpc>
            <a:spcBef>
              <a:spcPct val="0"/>
            </a:spcBef>
            <a:spcAft>
              <a:spcPct val="35000"/>
            </a:spcAft>
            <a:buNone/>
          </a:pPr>
          <a:r>
            <a:rPr lang="en-US" sz="1300" kern="1200" dirty="0"/>
            <a:t>Lead and Copper Rule goes into effect</a:t>
          </a:r>
        </a:p>
      </dsp:txBody>
      <dsp:txXfrm>
        <a:off x="0" y="0"/>
        <a:ext cx="2558450" cy="1392428"/>
      </dsp:txXfrm>
    </dsp:sp>
    <dsp:sp modelId="{6C60830C-1BC0-4DB1-A6D1-80EF0F9788EE}">
      <dsp:nvSpPr>
        <dsp:cNvPr id="0" name=""/>
        <dsp:cNvSpPr/>
      </dsp:nvSpPr>
      <dsp:spPr>
        <a:xfrm>
          <a:off x="2200267" y="2175669"/>
          <a:ext cx="716366" cy="0"/>
        </a:xfrm>
        <a:custGeom>
          <a:avLst/>
          <a:gdLst/>
          <a:ahLst/>
          <a:cxnLst/>
          <a:rect l="0" t="0" r="0" b="0"/>
          <a:pathLst>
            <a:path>
              <a:moveTo>
                <a:pt x="0" y="0"/>
              </a:moveTo>
              <a:lnTo>
                <a:pt x="716366"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2FA1BC-4D66-422A-9B9B-ED7E6D643B43}">
      <dsp:nvSpPr>
        <dsp:cNvPr id="0" name=""/>
        <dsp:cNvSpPr/>
      </dsp:nvSpPr>
      <dsp:spPr>
        <a:xfrm>
          <a:off x="127922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5052EE-BC7F-4C12-A3C7-2E706E9F5258}">
      <dsp:nvSpPr>
        <dsp:cNvPr id="0" name=""/>
        <dsp:cNvSpPr/>
      </dsp:nvSpPr>
      <dsp:spPr>
        <a:xfrm>
          <a:off x="123571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61CEF-2C5A-451A-B9F8-7D928D9EF5D0}">
      <dsp:nvSpPr>
        <dsp:cNvPr id="0" name=""/>
        <dsp:cNvSpPr/>
      </dsp:nvSpPr>
      <dsp:spPr>
        <a:xfrm>
          <a:off x="2916633" y="1914588"/>
          <a:ext cx="1842084" cy="522160"/>
        </a:xfrm>
        <a:prstGeom prst="hexagon">
          <a:avLst>
            <a:gd name="adj" fmla="val 40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2002</a:t>
          </a:r>
        </a:p>
      </dsp:txBody>
      <dsp:txXfrm>
        <a:off x="3139761" y="1977836"/>
        <a:ext cx="1395828" cy="395664"/>
      </dsp:txXfrm>
    </dsp:sp>
    <dsp:sp modelId="{2D473DD1-2318-473E-BBC4-451410B2CE1D}">
      <dsp:nvSpPr>
        <dsp:cNvPr id="0" name=""/>
        <dsp:cNvSpPr/>
      </dsp:nvSpPr>
      <dsp:spPr>
        <a:xfrm>
          <a:off x="2558450" y="2958909"/>
          <a:ext cx="2558450"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None/>
          </a:pPr>
          <a:r>
            <a:rPr lang="en-US" sz="1300" kern="1200" dirty="0"/>
            <a:t>Braintree Optimizes Corrosion </a:t>
          </a:r>
          <a:r>
            <a:rPr lang="en-US" sz="1300" kern="1200"/>
            <a:t>Control  Treatment </a:t>
          </a:r>
          <a:r>
            <a:rPr lang="en-US" sz="1300" kern="1200" dirty="0"/>
            <a:t>utilizing Sodium Hydroxide to adjust pH and a blended Ortho/Poly Phosphate to form a protective coating on the inside of the piping</a:t>
          </a:r>
        </a:p>
      </dsp:txBody>
      <dsp:txXfrm>
        <a:off x="2558450" y="2958909"/>
        <a:ext cx="2558450" cy="1392428"/>
      </dsp:txXfrm>
    </dsp:sp>
    <dsp:sp modelId="{EA259865-662E-4259-87AA-D58F5F978C60}">
      <dsp:nvSpPr>
        <dsp:cNvPr id="0" name=""/>
        <dsp:cNvSpPr/>
      </dsp:nvSpPr>
      <dsp:spPr>
        <a:xfrm>
          <a:off x="4758717" y="2175669"/>
          <a:ext cx="716365" cy="0"/>
        </a:xfrm>
        <a:custGeom>
          <a:avLst/>
          <a:gdLst/>
          <a:ahLst/>
          <a:cxnLst/>
          <a:rect l="0" t="0" r="0" b="0"/>
          <a:pathLst>
            <a:path>
              <a:moveTo>
                <a:pt x="0" y="0"/>
              </a:moveTo>
              <a:lnTo>
                <a:pt x="716365"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A73103-C59B-41F0-8B31-4441F8EEBB22}">
      <dsp:nvSpPr>
        <dsp:cNvPr id="0" name=""/>
        <dsp:cNvSpPr/>
      </dsp:nvSpPr>
      <dsp:spPr>
        <a:xfrm>
          <a:off x="3837675"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E2CA58-E017-4B26-A881-0FDEC68898CF}">
      <dsp:nvSpPr>
        <dsp:cNvPr id="0" name=""/>
        <dsp:cNvSpPr/>
      </dsp:nvSpPr>
      <dsp:spPr>
        <a:xfrm>
          <a:off x="3794161" y="2871883"/>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D361A5B-5632-4594-8BF1-466BF36A79A6}">
      <dsp:nvSpPr>
        <dsp:cNvPr id="0" name=""/>
        <dsp:cNvSpPr/>
      </dsp:nvSpPr>
      <dsp:spPr>
        <a:xfrm>
          <a:off x="5475083" y="1914588"/>
          <a:ext cx="1842084" cy="522160"/>
        </a:xfrm>
        <a:prstGeom prst="hexagon">
          <a:avLst>
            <a:gd name="adj" fmla="val 40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dirty="0"/>
            <a:t>2020</a:t>
          </a:r>
        </a:p>
      </dsp:txBody>
      <dsp:txXfrm>
        <a:off x="5698211" y="1977836"/>
        <a:ext cx="1395828" cy="395664"/>
      </dsp:txXfrm>
    </dsp:sp>
    <dsp:sp modelId="{BB8903C0-D072-4DB2-9320-B323D135C8B6}">
      <dsp:nvSpPr>
        <dsp:cNvPr id="0" name=""/>
        <dsp:cNvSpPr/>
      </dsp:nvSpPr>
      <dsp:spPr>
        <a:xfrm>
          <a:off x="5116900" y="0"/>
          <a:ext cx="2558450" cy="1392428"/>
        </a:xfrm>
        <a:prstGeom prst="rect">
          <a:avLst/>
        </a:prstGeom>
        <a:noFill/>
        <a:ln>
          <a:noFill/>
        </a:ln>
        <a:effectLst/>
      </dsp:spPr>
      <dsp:style>
        <a:lnRef idx="0">
          <a:scrgbClr r="0" g="0" b="0"/>
        </a:lnRef>
        <a:fillRef idx="0">
          <a:scrgbClr r="0" g="0" b="0"/>
        </a:fillRef>
        <a:effectRef idx="0">
          <a:scrgbClr r="0" g="0" b="0"/>
        </a:effectRef>
        <a:fontRef idx="minor"/>
      </dsp:style>
    </dsp:sp>
    <dsp:sp modelId="{0C20E293-606C-4B29-AA0C-E6F68C10D40E}">
      <dsp:nvSpPr>
        <dsp:cNvPr id="0" name=""/>
        <dsp:cNvSpPr/>
      </dsp:nvSpPr>
      <dsp:spPr>
        <a:xfrm>
          <a:off x="7317167" y="2175669"/>
          <a:ext cx="716365" cy="0"/>
        </a:xfrm>
        <a:custGeom>
          <a:avLst/>
          <a:gdLst/>
          <a:ahLst/>
          <a:cxnLst/>
          <a:rect l="0" t="0" r="0" b="0"/>
          <a:pathLst>
            <a:path>
              <a:moveTo>
                <a:pt x="0" y="0"/>
              </a:moveTo>
              <a:lnTo>
                <a:pt x="716365"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DA82EB3-5F47-4379-BD4D-08F4971A1AB7}">
      <dsp:nvSpPr>
        <dsp:cNvPr id="0" name=""/>
        <dsp:cNvSpPr/>
      </dsp:nvSpPr>
      <dsp:spPr>
        <a:xfrm>
          <a:off x="639612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4DB3DEB-1765-4CB0-BE45-3DADE920EC06}">
      <dsp:nvSpPr>
        <dsp:cNvPr id="0" name=""/>
        <dsp:cNvSpPr/>
      </dsp:nvSpPr>
      <dsp:spPr>
        <a:xfrm>
          <a:off x="635261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49CBCA2-BF11-4989-82DC-C69EA14621BB}">
      <dsp:nvSpPr>
        <dsp:cNvPr id="0" name=""/>
        <dsp:cNvSpPr/>
      </dsp:nvSpPr>
      <dsp:spPr>
        <a:xfrm rot="10800000">
          <a:off x="8033533" y="1914588"/>
          <a:ext cx="1842084"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a:lnSpc>
              <a:spcPct val="90000"/>
            </a:lnSpc>
            <a:spcBef>
              <a:spcPct val="0"/>
            </a:spcBef>
            <a:spcAft>
              <a:spcPct val="35000"/>
            </a:spcAft>
            <a:buNone/>
          </a:pPr>
          <a:r>
            <a:rPr lang="en-US" sz="1300" kern="1200" dirty="0"/>
            <a:t>2024</a:t>
          </a:r>
        </a:p>
      </dsp:txBody>
      <dsp:txXfrm rot="10800000">
        <a:off x="8137965" y="1914588"/>
        <a:ext cx="1737652" cy="522160"/>
      </dsp:txXfrm>
    </dsp:sp>
    <dsp:sp modelId="{91DFFE2D-BBB2-49F7-87B6-B915EFAA3800}">
      <dsp:nvSpPr>
        <dsp:cNvPr id="0" name=""/>
        <dsp:cNvSpPr/>
      </dsp:nvSpPr>
      <dsp:spPr>
        <a:xfrm>
          <a:off x="7675350" y="2958909"/>
          <a:ext cx="2558450" cy="1392428"/>
        </a:xfrm>
        <a:prstGeom prst="rect">
          <a:avLst/>
        </a:prstGeom>
        <a:noFill/>
        <a:ln>
          <a:noFill/>
        </a:ln>
        <a:effectLst/>
      </dsp:spPr>
      <dsp:style>
        <a:lnRef idx="0">
          <a:scrgbClr r="0" g="0" b="0"/>
        </a:lnRef>
        <a:fillRef idx="0">
          <a:scrgbClr r="0" g="0" b="0"/>
        </a:fillRef>
        <a:effectRef idx="0">
          <a:scrgbClr r="0" g="0" b="0"/>
        </a:effectRef>
        <a:fontRef idx="minor"/>
      </dsp:style>
    </dsp:sp>
    <dsp:sp modelId="{4E71584D-7199-4B5E-9595-967DE8BF6B5B}">
      <dsp:nvSpPr>
        <dsp:cNvPr id="0" name=""/>
        <dsp:cNvSpPr/>
      </dsp:nvSpPr>
      <dsp:spPr>
        <a:xfrm>
          <a:off x="8954575"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1948265-8FF4-4FF3-BA5E-A8DAB2C43936}">
      <dsp:nvSpPr>
        <dsp:cNvPr id="0" name=""/>
        <dsp:cNvSpPr/>
      </dsp:nvSpPr>
      <dsp:spPr>
        <a:xfrm>
          <a:off x="8911061" y="2871883"/>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66E302-901B-4EC5-8063-F4475DEAA8C8}" type="datetimeFigureOut">
              <a:rPr lang="en-US" smtClean="0"/>
              <a:t>11/6/2024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11/6/2024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0"/>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Braintree Department of Public Works</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3047980" y="4504139"/>
            <a:ext cx="9144000" cy="1641490"/>
          </a:xfrm>
        </p:spPr>
        <p:txBody>
          <a:bodyPr>
            <a:normAutofit/>
          </a:bodyPr>
          <a:lstStyle/>
          <a:p>
            <a:r>
              <a:rPr lang="en-US" dirty="0"/>
              <a:t>Lead and Copper Update </a:t>
            </a:r>
          </a:p>
        </p:txBody>
      </p:sp>
      <p:pic>
        <p:nvPicPr>
          <p:cNvPr id="6" name="Picture 5" descr="Logo, company name&#10;&#10;Description automatically generated">
            <a:extLst>
              <a:ext uri="{FF2B5EF4-FFF2-40B4-BE49-F238E27FC236}">
                <a16:creationId xmlns:a16="http://schemas.microsoft.com/office/drawing/2014/main" id="{DBE9E60C-661F-BDA4-0506-A08E1E422D0C}"/>
              </a:ext>
            </a:extLst>
          </p:cNvPr>
          <p:cNvPicPr>
            <a:picLocks noChangeAspect="1"/>
          </p:cNvPicPr>
          <p:nvPr/>
        </p:nvPicPr>
        <p:blipFill>
          <a:blip r:embed="rId4"/>
          <a:stretch>
            <a:fillRect/>
          </a:stretch>
        </p:blipFill>
        <p:spPr>
          <a:xfrm>
            <a:off x="575084" y="325175"/>
            <a:ext cx="2857500" cy="2838450"/>
          </a:xfrm>
          <a:prstGeom prst="rect">
            <a:avLst/>
          </a:prstGeom>
        </p:spPr>
      </p:pic>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p close image of waves">
            <a:extLst>
              <a:ext uri="{FF2B5EF4-FFF2-40B4-BE49-F238E27FC236}">
                <a16:creationId xmlns:a16="http://schemas.microsoft.com/office/drawing/2014/main" id="{9BCAA64D-3AF9-C75E-1A9D-E13BDB827C5A}"/>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F677D1E9-C64B-8F04-0492-1947F72987D6}"/>
              </a:ext>
            </a:extLst>
          </p:cNvPr>
          <p:cNvSpPr>
            <a:spLocks noGrp="1"/>
          </p:cNvSpPr>
          <p:nvPr>
            <p:ph type="title"/>
          </p:nvPr>
        </p:nvSpPr>
        <p:spPr>
          <a:xfrm>
            <a:off x="838200" y="389299"/>
            <a:ext cx="10515600" cy="2182451"/>
          </a:xfrm>
        </p:spPr>
        <p:txBody>
          <a:bodyPr>
            <a:normAutofit/>
          </a:bodyPr>
          <a:lstStyle/>
          <a:p>
            <a:pPr algn="ctr"/>
            <a:r>
              <a:rPr lang="en-US" dirty="0"/>
              <a:t>What can Residents Do?</a:t>
            </a:r>
            <a:br>
              <a:rPr lang="en-US" dirty="0"/>
            </a:br>
            <a:br>
              <a:rPr lang="en-US" sz="4000" dirty="0"/>
            </a:br>
            <a:r>
              <a:rPr lang="en-US" sz="4000" dirty="0"/>
              <a:t>Ways to Reduce Lead in Drinking Water</a:t>
            </a:r>
          </a:p>
        </p:txBody>
      </p:sp>
      <p:sp>
        <p:nvSpPr>
          <p:cNvPr id="4" name="Text Placeholder 3">
            <a:extLst>
              <a:ext uri="{FF2B5EF4-FFF2-40B4-BE49-F238E27FC236}">
                <a16:creationId xmlns:a16="http://schemas.microsoft.com/office/drawing/2014/main" id="{6047FC4C-023A-7E32-FF34-2A47E76520A3}"/>
              </a:ext>
            </a:extLst>
          </p:cNvPr>
          <p:cNvSpPr>
            <a:spLocks noGrp="1"/>
          </p:cNvSpPr>
          <p:nvPr>
            <p:ph type="body" sz="half" idx="15"/>
          </p:nvPr>
        </p:nvSpPr>
        <p:spPr>
          <a:xfrm>
            <a:off x="1356798" y="2959532"/>
            <a:ext cx="2927350" cy="3589338"/>
          </a:xfrm>
        </p:spPr>
        <p:txBody>
          <a:bodyPr>
            <a:normAutofit/>
          </a:bodyPr>
          <a:lstStyle/>
          <a:p>
            <a:r>
              <a:rPr lang="en-US" sz="1800" dirty="0"/>
              <a:t>Let your water run until it gets to its coldest temperature (10-15 seconds). This ensures that you are pulling water from the water main in the street where there is no lead. Water has to be in contact with lead for a minimum of 6 hours in order for the leeching of lead to occur.</a:t>
            </a:r>
          </a:p>
        </p:txBody>
      </p:sp>
    </p:spTree>
    <p:extLst>
      <p:ext uri="{BB962C8B-B14F-4D97-AF65-F5344CB8AC3E}">
        <p14:creationId xmlns:p14="http://schemas.microsoft.com/office/powerpoint/2010/main" val="160993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6F706-CE04-06AD-DB81-9853D2A70259}"/>
            </a:ext>
          </a:extLst>
        </p:cNvPr>
        <p:cNvGrpSpPr/>
        <p:nvPr/>
      </p:nvGrpSpPr>
      <p:grpSpPr>
        <a:xfrm>
          <a:off x="0" y="0"/>
          <a:ext cx="0" cy="0"/>
          <a:chOff x="0" y="0"/>
          <a:chExt cx="0" cy="0"/>
        </a:xfrm>
      </p:grpSpPr>
      <p:pic>
        <p:nvPicPr>
          <p:cNvPr id="3" name="Picture 2" descr="up close image of waves">
            <a:extLst>
              <a:ext uri="{FF2B5EF4-FFF2-40B4-BE49-F238E27FC236}">
                <a16:creationId xmlns:a16="http://schemas.microsoft.com/office/drawing/2014/main" id="{3C13AEAF-40DD-D62B-CE43-2A23CB1FF0FE}"/>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8E63977F-5F8E-753B-E245-831B5CEA3A5E}"/>
              </a:ext>
            </a:extLst>
          </p:cNvPr>
          <p:cNvSpPr>
            <a:spLocks noGrp="1"/>
          </p:cNvSpPr>
          <p:nvPr>
            <p:ph type="title"/>
          </p:nvPr>
        </p:nvSpPr>
        <p:spPr/>
        <p:txBody>
          <a:bodyPr>
            <a:normAutofit fontScale="90000"/>
          </a:bodyPr>
          <a:lstStyle/>
          <a:p>
            <a:pPr algn="ctr"/>
            <a:r>
              <a:rPr lang="en-US" dirty="0"/>
              <a:t>Ways to Reduce Lead in Drinking Water</a:t>
            </a:r>
          </a:p>
        </p:txBody>
      </p:sp>
      <p:sp>
        <p:nvSpPr>
          <p:cNvPr id="4" name="Text Placeholder 3">
            <a:extLst>
              <a:ext uri="{FF2B5EF4-FFF2-40B4-BE49-F238E27FC236}">
                <a16:creationId xmlns:a16="http://schemas.microsoft.com/office/drawing/2014/main" id="{31E1B4C6-A8DC-AD38-0109-CFFD84F48844}"/>
              </a:ext>
            </a:extLst>
          </p:cNvPr>
          <p:cNvSpPr>
            <a:spLocks noGrp="1"/>
          </p:cNvSpPr>
          <p:nvPr>
            <p:ph type="body" sz="half" idx="15"/>
          </p:nvPr>
        </p:nvSpPr>
        <p:spPr/>
        <p:txBody>
          <a:bodyPr>
            <a:normAutofit/>
          </a:bodyPr>
          <a:lstStyle/>
          <a:p>
            <a:r>
              <a:rPr lang="en-US" sz="1800" dirty="0"/>
              <a:t>Let your water run until it gets to its coldest temperature (10-15 seconds). This ensures that you are pulling water from the water main in the street where there is no lead. Water has to be in contact with lead for a minimum of 6 hours in order for the leeching of lead to occur.</a:t>
            </a:r>
          </a:p>
        </p:txBody>
      </p:sp>
      <p:sp>
        <p:nvSpPr>
          <p:cNvPr id="6" name="Text Placeholder 5">
            <a:extLst>
              <a:ext uri="{FF2B5EF4-FFF2-40B4-BE49-F238E27FC236}">
                <a16:creationId xmlns:a16="http://schemas.microsoft.com/office/drawing/2014/main" id="{22B0A5AD-ACAC-3541-2233-44345F62F3CA}"/>
              </a:ext>
            </a:extLst>
          </p:cNvPr>
          <p:cNvSpPr>
            <a:spLocks noGrp="1"/>
          </p:cNvSpPr>
          <p:nvPr>
            <p:ph type="body" sz="half" idx="16"/>
          </p:nvPr>
        </p:nvSpPr>
        <p:spPr/>
        <p:txBody>
          <a:bodyPr>
            <a:normAutofit/>
          </a:bodyPr>
          <a:lstStyle/>
          <a:p>
            <a:r>
              <a:rPr lang="en-US" sz="1800" dirty="0"/>
              <a:t>Use a point of use filter for drinking. Lead cannot be absorbed through the skin and has to be consumed in order to be a health risk. A point of use filter will filter out lead and give you peace of mind. These filters usually last 6 months under normal use.</a:t>
            </a:r>
          </a:p>
        </p:txBody>
      </p:sp>
    </p:spTree>
    <p:extLst>
      <p:ext uri="{BB962C8B-B14F-4D97-AF65-F5344CB8AC3E}">
        <p14:creationId xmlns:p14="http://schemas.microsoft.com/office/powerpoint/2010/main" val="342984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62E24-1A27-F11A-7DAC-092C70C4F224}"/>
            </a:ext>
          </a:extLst>
        </p:cNvPr>
        <p:cNvGrpSpPr/>
        <p:nvPr/>
      </p:nvGrpSpPr>
      <p:grpSpPr>
        <a:xfrm>
          <a:off x="0" y="0"/>
          <a:ext cx="0" cy="0"/>
          <a:chOff x="0" y="0"/>
          <a:chExt cx="0" cy="0"/>
        </a:xfrm>
      </p:grpSpPr>
      <p:pic>
        <p:nvPicPr>
          <p:cNvPr id="3" name="Picture 2" descr="up close image of waves">
            <a:extLst>
              <a:ext uri="{FF2B5EF4-FFF2-40B4-BE49-F238E27FC236}">
                <a16:creationId xmlns:a16="http://schemas.microsoft.com/office/drawing/2014/main" id="{6C998B1C-4922-E662-F81C-D3A8AEC64265}"/>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9ED2FE66-AA6E-0D2F-1DED-8C75F5969A24}"/>
              </a:ext>
            </a:extLst>
          </p:cNvPr>
          <p:cNvSpPr>
            <a:spLocks noGrp="1"/>
          </p:cNvSpPr>
          <p:nvPr>
            <p:ph type="title"/>
          </p:nvPr>
        </p:nvSpPr>
        <p:spPr/>
        <p:txBody>
          <a:bodyPr>
            <a:normAutofit fontScale="90000"/>
          </a:bodyPr>
          <a:lstStyle/>
          <a:p>
            <a:pPr algn="ctr"/>
            <a:r>
              <a:rPr lang="en-US" dirty="0"/>
              <a:t>Ways to Reduce Lead in Drinking Water</a:t>
            </a:r>
          </a:p>
        </p:txBody>
      </p:sp>
      <p:sp>
        <p:nvSpPr>
          <p:cNvPr id="4" name="Text Placeholder 3">
            <a:extLst>
              <a:ext uri="{FF2B5EF4-FFF2-40B4-BE49-F238E27FC236}">
                <a16:creationId xmlns:a16="http://schemas.microsoft.com/office/drawing/2014/main" id="{FB4D76CD-CD43-EFE7-C86C-B61D1EE3B7E5}"/>
              </a:ext>
            </a:extLst>
          </p:cNvPr>
          <p:cNvSpPr>
            <a:spLocks noGrp="1"/>
          </p:cNvSpPr>
          <p:nvPr>
            <p:ph type="body" sz="half" idx="15"/>
          </p:nvPr>
        </p:nvSpPr>
        <p:spPr/>
        <p:txBody>
          <a:bodyPr>
            <a:normAutofit/>
          </a:bodyPr>
          <a:lstStyle/>
          <a:p>
            <a:r>
              <a:rPr lang="en-US" sz="1800" dirty="0"/>
              <a:t>Let your water run until it gets to its coldest temperature (10-15 seconds). This ensures that you are pulling water from the water main in the street where there is no lead. Water has to be in contact with lead for a minimum of 6 hours in order for the leeching of lead to occur.</a:t>
            </a:r>
          </a:p>
        </p:txBody>
      </p:sp>
      <p:sp>
        <p:nvSpPr>
          <p:cNvPr id="6" name="Text Placeholder 5">
            <a:extLst>
              <a:ext uri="{FF2B5EF4-FFF2-40B4-BE49-F238E27FC236}">
                <a16:creationId xmlns:a16="http://schemas.microsoft.com/office/drawing/2014/main" id="{DFAB7D4D-9CBB-24AE-FA70-E6B9FE118DB4}"/>
              </a:ext>
            </a:extLst>
          </p:cNvPr>
          <p:cNvSpPr>
            <a:spLocks noGrp="1"/>
          </p:cNvSpPr>
          <p:nvPr>
            <p:ph type="body" sz="half" idx="16"/>
          </p:nvPr>
        </p:nvSpPr>
        <p:spPr/>
        <p:txBody>
          <a:bodyPr>
            <a:normAutofit/>
          </a:bodyPr>
          <a:lstStyle/>
          <a:p>
            <a:r>
              <a:rPr lang="en-US" sz="1800" dirty="0"/>
              <a:t>Use a point of use filter for drinking. Lead cannot be absorbed through the skin and has to be consumed in order to be a health risk. A point of use filter will filter out lead and give you peace of mind. These filters usually last 6 months under normal use.</a:t>
            </a:r>
          </a:p>
        </p:txBody>
      </p:sp>
      <p:sp>
        <p:nvSpPr>
          <p:cNvPr id="8" name="Text Placeholder 7">
            <a:extLst>
              <a:ext uri="{FF2B5EF4-FFF2-40B4-BE49-F238E27FC236}">
                <a16:creationId xmlns:a16="http://schemas.microsoft.com/office/drawing/2014/main" id="{E52D01E2-5625-F7DF-F272-B91F1AB96B91}"/>
              </a:ext>
            </a:extLst>
          </p:cNvPr>
          <p:cNvSpPr>
            <a:spLocks noGrp="1"/>
          </p:cNvSpPr>
          <p:nvPr>
            <p:ph type="body" sz="half" idx="17"/>
          </p:nvPr>
        </p:nvSpPr>
        <p:spPr/>
        <p:txBody>
          <a:bodyPr>
            <a:normAutofit/>
          </a:bodyPr>
          <a:lstStyle/>
          <a:p>
            <a:r>
              <a:rPr lang="en-US" sz="1800" dirty="0"/>
              <a:t>Replace your Service Line. Your service line is made up of two sections. From the Water main to the property line is the responsibility of the Town and from the Property Line into the home is the responsibility of the owner. Unfortunately, this is the most </a:t>
            </a:r>
            <a:r>
              <a:rPr lang="en-US" sz="1800"/>
              <a:t>expensive solution.</a:t>
            </a:r>
          </a:p>
        </p:txBody>
      </p:sp>
    </p:spTree>
    <p:extLst>
      <p:ext uri="{BB962C8B-B14F-4D97-AF65-F5344CB8AC3E}">
        <p14:creationId xmlns:p14="http://schemas.microsoft.com/office/powerpoint/2010/main" val="37570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499194D1-8C31-93FD-5B12-5BDB5E41A1D3}"/>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1611478C-01C0-4B56-27E9-F1E86A27170C}"/>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6C60CA48-98A0-27C7-A7E6-87BC81A3424F}"/>
              </a:ext>
            </a:extLst>
          </p:cNvPr>
          <p:cNvSpPr>
            <a:spLocks noGrp="1"/>
          </p:cNvSpPr>
          <p:nvPr>
            <p:ph idx="1"/>
          </p:nvPr>
        </p:nvSpPr>
        <p:spPr/>
        <p:txBody>
          <a:bodyPr/>
          <a:lstStyle/>
          <a:p>
            <a:r>
              <a:rPr lang="en-US" dirty="0"/>
              <a:t>The Town of Braintree is currently in compliance with the lead and copper rule</a:t>
            </a:r>
          </a:p>
          <a:p>
            <a:r>
              <a:rPr lang="en-US" dirty="0"/>
              <a:t>The Town continues to achieve its treatment goals for the prevention of lead and copper in our drinking water</a:t>
            </a:r>
          </a:p>
          <a:p>
            <a:r>
              <a:rPr lang="en-US" dirty="0"/>
              <a:t>Public information regarding lead and copper including this slide show is available on the Town Website</a:t>
            </a:r>
          </a:p>
          <a:p>
            <a:endParaRPr lang="en-US" dirty="0"/>
          </a:p>
          <a:p>
            <a:pPr marL="0" indent="0">
              <a:buNone/>
            </a:pPr>
            <a:endParaRPr lang="en-US" dirty="0"/>
          </a:p>
        </p:txBody>
      </p:sp>
    </p:spTree>
    <p:extLst>
      <p:ext uri="{BB962C8B-B14F-4D97-AF65-F5344CB8AC3E}">
        <p14:creationId xmlns:p14="http://schemas.microsoft.com/office/powerpoint/2010/main" val="64573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473348C0-CE28-926D-AEDA-29106C38C692}"/>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614F8006-BB33-FEDC-6817-225D569D8861}"/>
              </a:ext>
            </a:extLst>
          </p:cNvPr>
          <p:cNvSpPr>
            <a:spLocks noGrp="1"/>
          </p:cNvSpPr>
          <p:nvPr>
            <p:ph type="title"/>
          </p:nvPr>
        </p:nvSpPr>
        <p:spPr/>
        <p:txBody>
          <a:bodyPr/>
          <a:lstStyle/>
          <a:p>
            <a:pPr algn="ctr"/>
            <a:r>
              <a:rPr lang="en-US" dirty="0"/>
              <a:t>Lead Service Line Inventory</a:t>
            </a:r>
          </a:p>
        </p:txBody>
      </p:sp>
      <p:sp>
        <p:nvSpPr>
          <p:cNvPr id="3" name="Content Placeholder 2">
            <a:extLst>
              <a:ext uri="{FF2B5EF4-FFF2-40B4-BE49-F238E27FC236}">
                <a16:creationId xmlns:a16="http://schemas.microsoft.com/office/drawing/2014/main" id="{F1C46FB3-AC18-410C-3326-D83ADE65FBE6}"/>
              </a:ext>
            </a:extLst>
          </p:cNvPr>
          <p:cNvSpPr>
            <a:spLocks noGrp="1"/>
          </p:cNvSpPr>
          <p:nvPr>
            <p:ph idx="1"/>
          </p:nvPr>
        </p:nvSpPr>
        <p:spPr/>
        <p:txBody>
          <a:bodyPr>
            <a:normAutofit/>
          </a:bodyPr>
          <a:lstStyle/>
          <a:p>
            <a:r>
              <a:rPr lang="en-US" dirty="0"/>
              <a:t>The Lead Service Inventory Process, explained</a:t>
            </a:r>
          </a:p>
          <a:p>
            <a:r>
              <a:rPr lang="en-US" dirty="0"/>
              <a:t>Results of the Inventory</a:t>
            </a:r>
          </a:p>
          <a:p>
            <a:pPr lvl="2"/>
            <a:r>
              <a:rPr lang="en-US" dirty="0"/>
              <a:t>Total Services: 12,180    </a:t>
            </a:r>
          </a:p>
          <a:p>
            <a:pPr lvl="2"/>
            <a:r>
              <a:rPr lang="en-US" dirty="0"/>
              <a:t>Non-Lead Services: 5878 – 48% of the system </a:t>
            </a:r>
          </a:p>
          <a:p>
            <a:pPr lvl="2"/>
            <a:r>
              <a:rPr lang="en-US" dirty="0"/>
              <a:t>Lead Services: 3448 – 28% of the system </a:t>
            </a:r>
          </a:p>
          <a:p>
            <a:pPr lvl="2"/>
            <a:r>
              <a:rPr lang="en-US" dirty="0"/>
              <a:t>Galvanized Services: 40 - less than 1% of the system </a:t>
            </a:r>
          </a:p>
          <a:p>
            <a:pPr lvl="2"/>
            <a:r>
              <a:rPr lang="en-US" dirty="0"/>
              <a:t>Unknown Services: 2814 – 23% of the system. </a:t>
            </a:r>
            <a:endParaRPr lang="en-US" sz="1000" dirty="0">
              <a:latin typeface="Aptos" panose="020B0004020202020204" pitchFamily="34" charset="0"/>
            </a:endParaRPr>
          </a:p>
          <a:p>
            <a:pPr marL="228600" lvl="2">
              <a:spcBef>
                <a:spcPts val="1000"/>
              </a:spcBef>
            </a:pPr>
            <a:r>
              <a:rPr lang="en-US" sz="2800" dirty="0"/>
              <a:t>Demonstration of Water Service Mapper</a:t>
            </a:r>
          </a:p>
          <a:p>
            <a:pPr marL="914400" lvl="2" indent="0">
              <a:buNone/>
            </a:pPr>
            <a:endParaRPr lang="en-US" sz="1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3824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94FF3C73-1E78-46AE-8889-018778C19894}"/>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5C195F87-F3B2-6CC2-A43F-808999D45634}"/>
              </a:ext>
            </a:extLst>
          </p:cNvPr>
          <p:cNvSpPr>
            <a:spLocks noGrp="1"/>
          </p:cNvSpPr>
          <p:nvPr>
            <p:ph type="title"/>
          </p:nvPr>
        </p:nvSpPr>
        <p:spPr/>
        <p:txBody>
          <a:bodyPr>
            <a:normAutofit fontScale="90000"/>
          </a:bodyPr>
          <a:lstStyle/>
          <a:p>
            <a:pPr algn="ctr"/>
            <a:br>
              <a:rPr lang="en-US" sz="5400" dirty="0"/>
            </a:br>
            <a:r>
              <a:rPr lang="en-US" sz="5400" dirty="0"/>
              <a:t>Braintree DPW’s Next Steps</a:t>
            </a:r>
            <a:br>
              <a:rPr lang="en-US" sz="5400" dirty="0"/>
            </a:br>
            <a:endParaRPr lang="en-US" dirty="0"/>
          </a:p>
        </p:txBody>
      </p:sp>
      <p:sp>
        <p:nvSpPr>
          <p:cNvPr id="3" name="Content Placeholder 2">
            <a:extLst>
              <a:ext uri="{FF2B5EF4-FFF2-40B4-BE49-F238E27FC236}">
                <a16:creationId xmlns:a16="http://schemas.microsoft.com/office/drawing/2014/main" id="{00B40026-2E88-975F-3034-F0ED2AA8F881}"/>
              </a:ext>
            </a:extLst>
          </p:cNvPr>
          <p:cNvSpPr>
            <a:spLocks noGrp="1"/>
          </p:cNvSpPr>
          <p:nvPr>
            <p:ph idx="1"/>
          </p:nvPr>
        </p:nvSpPr>
        <p:spPr/>
        <p:txBody>
          <a:bodyPr/>
          <a:lstStyle/>
          <a:p>
            <a:pPr marL="228600" lvl="3">
              <a:spcBef>
                <a:spcPts val="1000"/>
              </a:spcBef>
            </a:pPr>
            <a:r>
              <a:rPr lang="en-US" sz="2800" dirty="0"/>
              <a:t>Determining and documenting the material of unknown services</a:t>
            </a:r>
          </a:p>
          <a:p>
            <a:pPr marL="228600" lvl="3">
              <a:spcBef>
                <a:spcPts val="1000"/>
              </a:spcBef>
            </a:pPr>
            <a:endParaRPr lang="en-US" sz="2800" dirty="0"/>
          </a:p>
          <a:p>
            <a:pPr marL="228600" lvl="3">
              <a:spcBef>
                <a:spcPts val="1000"/>
              </a:spcBef>
            </a:pPr>
            <a:r>
              <a:rPr lang="en-US" sz="2800" dirty="0"/>
              <a:t>Development of a Long-Term Action Plan and identification of funding</a:t>
            </a:r>
          </a:p>
          <a:p>
            <a:pPr marL="0" indent="0">
              <a:buNone/>
            </a:pPr>
            <a:endParaRPr lang="en-US" dirty="0"/>
          </a:p>
        </p:txBody>
      </p:sp>
    </p:spTree>
    <p:extLst>
      <p:ext uri="{BB962C8B-B14F-4D97-AF65-F5344CB8AC3E}">
        <p14:creationId xmlns:p14="http://schemas.microsoft.com/office/powerpoint/2010/main" val="83845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D4DE9184-8713-2F13-79A2-9CEF2C176FCB}"/>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AFC8CE88-93B7-12A6-B712-3941D0433533}"/>
              </a:ext>
            </a:extLst>
          </p:cNvPr>
          <p:cNvSpPr>
            <a:spLocks noGrp="1"/>
          </p:cNvSpPr>
          <p:nvPr>
            <p:ph type="title"/>
          </p:nvPr>
        </p:nvSpPr>
        <p:spPr>
          <a:xfrm>
            <a:off x="838200" y="365125"/>
            <a:ext cx="10515600" cy="3446384"/>
          </a:xfrm>
        </p:spPr>
        <p:txBody>
          <a:bodyPr>
            <a:normAutofit fontScale="90000"/>
          </a:bodyPr>
          <a:lstStyle/>
          <a:p>
            <a:pPr algn="ctr"/>
            <a:br>
              <a:rPr lang="en-US" dirty="0"/>
            </a:br>
            <a:br>
              <a:rPr lang="en-US" dirty="0"/>
            </a:br>
            <a:br>
              <a:rPr lang="en-US" dirty="0"/>
            </a:br>
            <a:r>
              <a:rPr lang="en-US" dirty="0"/>
              <a:t>Contact:</a:t>
            </a:r>
            <a:br>
              <a:rPr lang="en-US" dirty="0"/>
            </a:br>
            <a:r>
              <a:rPr lang="en-US" dirty="0"/>
              <a:t>Braintree Water and Sewer Office</a:t>
            </a:r>
            <a:br>
              <a:rPr lang="en-US" dirty="0"/>
            </a:br>
            <a:r>
              <a:rPr lang="en-US" dirty="0"/>
              <a:t>781-843-8097</a:t>
            </a:r>
            <a:br>
              <a:rPr lang="en-US" dirty="0"/>
            </a:br>
            <a:br>
              <a:rPr lang="en-US" dirty="0"/>
            </a:br>
            <a:r>
              <a:rPr lang="en-US" dirty="0"/>
              <a:t>Online Information at:</a:t>
            </a:r>
            <a:br>
              <a:rPr lang="en-US" dirty="0"/>
            </a:br>
            <a:r>
              <a:rPr lang="en-US" sz="4000" dirty="0"/>
              <a:t>https://braintreema.gov/1259/Lead-and-Copper-Rule</a:t>
            </a:r>
            <a:br>
              <a:rPr lang="en-US" dirty="0"/>
            </a:br>
            <a:br>
              <a:rPr lang="en-US" dirty="0"/>
            </a:br>
            <a:r>
              <a:rPr lang="en-US" dirty="0"/>
              <a:t>Questions</a:t>
            </a:r>
          </a:p>
        </p:txBody>
      </p:sp>
    </p:spTree>
    <p:extLst>
      <p:ext uri="{BB962C8B-B14F-4D97-AF65-F5344CB8AC3E}">
        <p14:creationId xmlns:p14="http://schemas.microsoft.com/office/powerpoint/2010/main" val="283616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93876EEE-FC6C-C48E-675A-58DB78783917}"/>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D286C499-EFF4-2E06-667F-1A10407BD7D1}"/>
              </a:ext>
            </a:extLst>
          </p:cNvPr>
          <p:cNvSpPr>
            <a:spLocks noGrp="1"/>
          </p:cNvSpPr>
          <p:nvPr>
            <p:ph type="title"/>
          </p:nvPr>
        </p:nvSpPr>
        <p:spPr>
          <a:xfrm>
            <a:off x="838200" y="229322"/>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CC3EA076-9584-E9D6-A128-4929A8BE2E89}"/>
              </a:ext>
            </a:extLst>
          </p:cNvPr>
          <p:cNvSpPr>
            <a:spLocks noGrp="1"/>
          </p:cNvSpPr>
          <p:nvPr>
            <p:ph idx="1"/>
          </p:nvPr>
        </p:nvSpPr>
        <p:spPr>
          <a:xfrm>
            <a:off x="979100" y="1644171"/>
            <a:ext cx="10233800" cy="5093148"/>
          </a:xfrm>
        </p:spPr>
        <p:txBody>
          <a:bodyPr/>
          <a:lstStyle/>
          <a:p>
            <a:r>
              <a:rPr lang="en-US" dirty="0"/>
              <a:t>Environmental Protection Agency (EPA) Lead and Copper Rule revisions took effect on October 16, 2024.</a:t>
            </a:r>
          </a:p>
          <a:p>
            <a:r>
              <a:rPr lang="en-US" dirty="0"/>
              <a:t>Requirements of the revisions:</a:t>
            </a:r>
          </a:p>
          <a:p>
            <a:pPr lvl="1"/>
            <a:r>
              <a:rPr lang="en-US" dirty="0"/>
              <a:t>Develop a town-wide water service inventory</a:t>
            </a:r>
          </a:p>
          <a:p>
            <a:pPr lvl="1"/>
            <a:r>
              <a:rPr lang="en-US" dirty="0"/>
              <a:t>Notify, via US Mail, all residences that have lead water services, galvanized iron water services, or water services of unknown material</a:t>
            </a:r>
          </a:p>
          <a:p>
            <a:pPr lvl="1"/>
            <a:r>
              <a:rPr lang="en-US" dirty="0"/>
              <a:t>Within 3 years, develop a long-term action plan to eliminate lead from the water system</a:t>
            </a:r>
          </a:p>
          <a:p>
            <a:r>
              <a:rPr lang="en-US" dirty="0"/>
              <a:t>Informational Material available on BWSD website and by phone</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96597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a:bodyPr>
          <a:lstStyle/>
          <a:p>
            <a:r>
              <a:rPr lang="en-US" dirty="0"/>
              <a:t>Braintree Lead and Copper History</a:t>
            </a:r>
          </a:p>
        </p:txBody>
      </p:sp>
      <p:graphicFrame>
        <p:nvGraphicFramePr>
          <p:cNvPr id="9" name="Content Placeholder 4" descr="hexagon timeline SmartArt&#10;">
            <a:extLst>
              <a:ext uri="{FF2B5EF4-FFF2-40B4-BE49-F238E27FC236}">
                <a16:creationId xmlns:a16="http://schemas.microsoft.com/office/drawing/2014/main" id="{CDAA796B-5E0C-4784-AC0C-18E4FB5F19E6}"/>
              </a:ext>
            </a:extLst>
          </p:cNvPr>
          <p:cNvGraphicFramePr>
            <a:graphicFrameLocks noGrp="1"/>
          </p:cNvGraphicFramePr>
          <p:nvPr>
            <p:ph idx="1"/>
            <p:extLst>
              <p:ext uri="{D42A27DB-BD31-4B8C-83A1-F6EECF244321}">
                <p14:modId xmlns:p14="http://schemas.microsoft.com/office/powerpoint/2010/main" val="112639041"/>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295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96B8-C36F-767B-57E5-1C58301E6700}"/>
            </a:ext>
          </a:extLst>
        </p:cNvPr>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5EA71727-D5EF-64A6-A527-3DC4F0DC470B}"/>
              </a:ext>
            </a:extLst>
          </p:cNvPr>
          <p:cNvPicPr>
            <a:picLocks noChangeAspect="1"/>
          </p:cNvPicPr>
          <p:nvPr/>
        </p:nvPicPr>
        <p:blipFill rotWithShape="1">
          <a:blip r:embed="rId2">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67BDBD37-D4C9-C462-7799-9D2C399D3C9E}"/>
              </a:ext>
            </a:extLst>
          </p:cNvPr>
          <p:cNvSpPr>
            <a:spLocks noGrp="1"/>
          </p:cNvSpPr>
          <p:nvPr>
            <p:ph type="title"/>
          </p:nvPr>
        </p:nvSpPr>
        <p:spPr>
          <a:xfrm>
            <a:off x="838200" y="365125"/>
            <a:ext cx="10515600" cy="1325563"/>
          </a:xfrm>
        </p:spPr>
        <p:txBody>
          <a:bodyPr>
            <a:normAutofit/>
          </a:bodyPr>
          <a:lstStyle/>
          <a:p>
            <a:r>
              <a:rPr lang="en-US" dirty="0"/>
              <a:t>Braintree Lead and Copper History</a:t>
            </a:r>
          </a:p>
        </p:txBody>
      </p:sp>
      <p:graphicFrame>
        <p:nvGraphicFramePr>
          <p:cNvPr id="9" name="Content Placeholder 4" descr="hexagon timeline SmartArt&#10;">
            <a:extLst>
              <a:ext uri="{FF2B5EF4-FFF2-40B4-BE49-F238E27FC236}">
                <a16:creationId xmlns:a16="http://schemas.microsoft.com/office/drawing/2014/main" id="{21ECB8F1-FF2C-E016-7781-EE092EE0982C}"/>
              </a:ext>
            </a:extLst>
          </p:cNvPr>
          <p:cNvGraphicFramePr>
            <a:graphicFrameLocks noGrp="1"/>
          </p:cNvGraphicFramePr>
          <p:nvPr>
            <p:ph idx="1"/>
            <p:extLst>
              <p:ext uri="{D42A27DB-BD31-4B8C-83A1-F6EECF244321}">
                <p14:modId xmlns:p14="http://schemas.microsoft.com/office/powerpoint/2010/main" val="1038480833"/>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85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81D50-1DBA-0A98-3611-D19C37092FCE}"/>
            </a:ext>
          </a:extLst>
        </p:cNvPr>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A4BFA47A-F4C7-0A37-42B7-028981DF8094}"/>
              </a:ext>
            </a:extLst>
          </p:cNvPr>
          <p:cNvPicPr>
            <a:picLocks noChangeAspect="1"/>
          </p:cNvPicPr>
          <p:nvPr/>
        </p:nvPicPr>
        <p:blipFill rotWithShape="1">
          <a:blip r:embed="rId2">
            <a:alphaModFix amt="25000"/>
          </a:blip>
          <a:srcRect b="15730"/>
          <a:stretch/>
        </p:blipFill>
        <p:spPr>
          <a:xfrm>
            <a:off x="20" y="-24661"/>
            <a:ext cx="12191980" cy="6858000"/>
          </a:xfrm>
          <a:prstGeom prst="rect">
            <a:avLst/>
          </a:prstGeom>
        </p:spPr>
      </p:pic>
      <p:sp>
        <p:nvSpPr>
          <p:cNvPr id="2" name="Title 1">
            <a:extLst>
              <a:ext uri="{FF2B5EF4-FFF2-40B4-BE49-F238E27FC236}">
                <a16:creationId xmlns:a16="http://schemas.microsoft.com/office/drawing/2014/main" id="{9818140E-77A2-AB68-A893-85D4C2DED6E3}"/>
              </a:ext>
            </a:extLst>
          </p:cNvPr>
          <p:cNvSpPr>
            <a:spLocks noGrp="1"/>
          </p:cNvSpPr>
          <p:nvPr>
            <p:ph type="title"/>
          </p:nvPr>
        </p:nvSpPr>
        <p:spPr>
          <a:xfrm>
            <a:off x="838200" y="365125"/>
            <a:ext cx="10515600" cy="1325563"/>
          </a:xfrm>
        </p:spPr>
        <p:txBody>
          <a:bodyPr>
            <a:normAutofit/>
          </a:bodyPr>
          <a:lstStyle/>
          <a:p>
            <a:r>
              <a:rPr lang="en-US" dirty="0"/>
              <a:t>Braintree Lead and Copper History</a:t>
            </a:r>
          </a:p>
        </p:txBody>
      </p:sp>
      <p:graphicFrame>
        <p:nvGraphicFramePr>
          <p:cNvPr id="9" name="Content Placeholder 4" descr="hexagon timeline SmartArt&#10;">
            <a:extLst>
              <a:ext uri="{FF2B5EF4-FFF2-40B4-BE49-F238E27FC236}">
                <a16:creationId xmlns:a16="http://schemas.microsoft.com/office/drawing/2014/main" id="{FB0D6B39-92ED-E665-D194-5628A0D2AAC1}"/>
              </a:ext>
            </a:extLst>
          </p:cNvPr>
          <p:cNvGraphicFramePr>
            <a:graphicFrameLocks noGrp="1"/>
          </p:cNvGraphicFramePr>
          <p:nvPr>
            <p:ph idx="1"/>
            <p:extLst>
              <p:ext uri="{D42A27DB-BD31-4B8C-83A1-F6EECF244321}">
                <p14:modId xmlns:p14="http://schemas.microsoft.com/office/powerpoint/2010/main" val="1549905305"/>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CAC9AD7-5007-8317-3734-FFF44267E3A2}"/>
              </a:ext>
            </a:extLst>
          </p:cNvPr>
          <p:cNvSpPr txBox="1"/>
          <p:nvPr/>
        </p:nvSpPr>
        <p:spPr>
          <a:xfrm>
            <a:off x="8837279" y="4843329"/>
            <a:ext cx="2036617" cy="938719"/>
          </a:xfrm>
          <a:prstGeom prst="rect">
            <a:avLst/>
          </a:prstGeom>
          <a:noFill/>
        </p:spPr>
        <p:txBody>
          <a:bodyPr wrap="square" rtlCol="0">
            <a:spAutoFit/>
          </a:bodyPr>
          <a:lstStyle/>
          <a:p>
            <a:r>
              <a:rPr lang="en-US" sz="1100" dirty="0"/>
              <a:t>Filter media changed for the Treatment of PFAS, triggering more frequent testing for lead and copper. Town required to sample 60 sites twice a year.</a:t>
            </a:r>
          </a:p>
        </p:txBody>
      </p:sp>
    </p:spTree>
    <p:extLst>
      <p:ext uri="{BB962C8B-B14F-4D97-AF65-F5344CB8AC3E}">
        <p14:creationId xmlns:p14="http://schemas.microsoft.com/office/powerpoint/2010/main" val="336959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1B1CA-925A-A84D-CB0E-B0E89BCAFB45}"/>
            </a:ext>
          </a:extLst>
        </p:cNvPr>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078ABAF-7C8F-AFCE-4496-DDC9EEE34399}"/>
              </a:ext>
            </a:extLst>
          </p:cNvPr>
          <p:cNvPicPr>
            <a:picLocks noChangeAspect="1"/>
          </p:cNvPicPr>
          <p:nvPr/>
        </p:nvPicPr>
        <p:blipFill rotWithShape="1">
          <a:blip r:embed="rId2">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01D279EB-B624-0E29-813B-9C05B9A51A95}"/>
              </a:ext>
            </a:extLst>
          </p:cNvPr>
          <p:cNvSpPr>
            <a:spLocks noGrp="1"/>
          </p:cNvSpPr>
          <p:nvPr>
            <p:ph type="title"/>
          </p:nvPr>
        </p:nvSpPr>
        <p:spPr>
          <a:xfrm>
            <a:off x="838200" y="365125"/>
            <a:ext cx="10515600" cy="1325563"/>
          </a:xfrm>
        </p:spPr>
        <p:txBody>
          <a:bodyPr>
            <a:normAutofit/>
          </a:bodyPr>
          <a:lstStyle/>
          <a:p>
            <a:r>
              <a:rPr lang="en-US" dirty="0"/>
              <a:t>Braintree Lead and Copper History</a:t>
            </a:r>
          </a:p>
        </p:txBody>
      </p:sp>
      <p:graphicFrame>
        <p:nvGraphicFramePr>
          <p:cNvPr id="9" name="Content Placeholder 4" descr="hexagon timeline SmartArt&#10;">
            <a:extLst>
              <a:ext uri="{FF2B5EF4-FFF2-40B4-BE49-F238E27FC236}">
                <a16:creationId xmlns:a16="http://schemas.microsoft.com/office/drawing/2014/main" id="{A5E8BABA-D18D-388A-48D0-5D9542E74F4E}"/>
              </a:ext>
            </a:extLst>
          </p:cNvPr>
          <p:cNvGraphicFramePr>
            <a:graphicFrameLocks noGrp="1"/>
          </p:cNvGraphicFramePr>
          <p:nvPr>
            <p:ph idx="1"/>
            <p:extLst>
              <p:ext uri="{D42A27DB-BD31-4B8C-83A1-F6EECF244321}">
                <p14:modId xmlns:p14="http://schemas.microsoft.com/office/powerpoint/2010/main" val="3981222578"/>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851CFCB-8D6B-E93E-C0BF-6EB8134998D9}"/>
              </a:ext>
            </a:extLst>
          </p:cNvPr>
          <p:cNvSpPr txBox="1"/>
          <p:nvPr/>
        </p:nvSpPr>
        <p:spPr>
          <a:xfrm>
            <a:off x="6637287" y="4825223"/>
            <a:ext cx="2036617" cy="938719"/>
          </a:xfrm>
          <a:prstGeom prst="rect">
            <a:avLst/>
          </a:prstGeom>
          <a:noFill/>
        </p:spPr>
        <p:txBody>
          <a:bodyPr wrap="square" rtlCol="0">
            <a:spAutoFit/>
          </a:bodyPr>
          <a:lstStyle/>
          <a:p>
            <a:r>
              <a:rPr lang="en-US" sz="1100" dirty="0"/>
              <a:t>Filter media changed for the Treatment of PFAS, triggering more frequent testing for lead and copper. Town required to sample 60 sites twice a year.</a:t>
            </a:r>
          </a:p>
        </p:txBody>
      </p:sp>
      <p:sp>
        <p:nvSpPr>
          <p:cNvPr id="6" name="TextBox 5">
            <a:extLst>
              <a:ext uri="{FF2B5EF4-FFF2-40B4-BE49-F238E27FC236}">
                <a16:creationId xmlns:a16="http://schemas.microsoft.com/office/drawing/2014/main" id="{B36C1D52-053F-CD5A-B92D-E82933DA44FC}"/>
              </a:ext>
            </a:extLst>
          </p:cNvPr>
          <p:cNvSpPr txBox="1"/>
          <p:nvPr/>
        </p:nvSpPr>
        <p:spPr>
          <a:xfrm>
            <a:off x="9518073" y="2490644"/>
            <a:ext cx="1835727" cy="600164"/>
          </a:xfrm>
          <a:prstGeom prst="rect">
            <a:avLst/>
          </a:prstGeom>
          <a:noFill/>
        </p:spPr>
        <p:txBody>
          <a:bodyPr wrap="square" rtlCol="0">
            <a:spAutoFit/>
          </a:bodyPr>
          <a:lstStyle/>
          <a:p>
            <a:r>
              <a:rPr lang="en-US" sz="1100" dirty="0"/>
              <a:t>Monitoring Frequency Reduced to 30 Samples. Braintree still in compliance</a:t>
            </a:r>
          </a:p>
        </p:txBody>
      </p:sp>
    </p:spTree>
    <p:extLst>
      <p:ext uri="{BB962C8B-B14F-4D97-AF65-F5344CB8AC3E}">
        <p14:creationId xmlns:p14="http://schemas.microsoft.com/office/powerpoint/2010/main" val="116073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FB3BB7C1-7E9D-0BBD-AB24-8846895BC59A}"/>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8BF0B811-5641-761A-AED3-D4D2E56B750E}"/>
              </a:ext>
            </a:extLst>
          </p:cNvPr>
          <p:cNvSpPr>
            <a:spLocks noGrp="1"/>
          </p:cNvSpPr>
          <p:nvPr>
            <p:ph type="title"/>
          </p:nvPr>
        </p:nvSpPr>
        <p:spPr/>
        <p:txBody>
          <a:bodyPr/>
          <a:lstStyle/>
          <a:p>
            <a:pPr algn="ctr"/>
            <a:r>
              <a:rPr lang="en-US" dirty="0"/>
              <a:t>Braintree Sample Protocols</a:t>
            </a:r>
          </a:p>
        </p:txBody>
      </p:sp>
      <p:sp>
        <p:nvSpPr>
          <p:cNvPr id="3" name="Text Placeholder 2">
            <a:extLst>
              <a:ext uri="{FF2B5EF4-FFF2-40B4-BE49-F238E27FC236}">
                <a16:creationId xmlns:a16="http://schemas.microsoft.com/office/drawing/2014/main" id="{2D8310ED-496D-3C2C-E177-738C468E5D8D}"/>
              </a:ext>
            </a:extLst>
          </p:cNvPr>
          <p:cNvSpPr>
            <a:spLocks noGrp="1"/>
          </p:cNvSpPr>
          <p:nvPr>
            <p:ph type="body" idx="1"/>
          </p:nvPr>
        </p:nvSpPr>
        <p:spPr/>
        <p:txBody>
          <a:bodyPr/>
          <a:lstStyle/>
          <a:p>
            <a:pPr algn="ctr"/>
            <a:r>
              <a:rPr lang="en-US" dirty="0"/>
              <a:t>Daily</a:t>
            </a:r>
          </a:p>
        </p:txBody>
      </p:sp>
      <p:sp>
        <p:nvSpPr>
          <p:cNvPr id="4" name="Text Placeholder 3">
            <a:extLst>
              <a:ext uri="{FF2B5EF4-FFF2-40B4-BE49-F238E27FC236}">
                <a16:creationId xmlns:a16="http://schemas.microsoft.com/office/drawing/2014/main" id="{5A8892B8-6AB9-3E1E-9F00-6ECBAD01407B}"/>
              </a:ext>
            </a:extLst>
          </p:cNvPr>
          <p:cNvSpPr>
            <a:spLocks noGrp="1"/>
          </p:cNvSpPr>
          <p:nvPr>
            <p:ph type="body" sz="half" idx="15"/>
          </p:nvPr>
        </p:nvSpPr>
        <p:spPr/>
        <p:txBody>
          <a:bodyPr>
            <a:normAutofit/>
          </a:bodyPr>
          <a:lstStyle/>
          <a:p>
            <a:r>
              <a:rPr lang="en-US" sz="1800" dirty="0"/>
              <a:t>Water  Quality Parameters are checked on a daily basis on the Finished Water. Adjustments in treatment are made to ensure that target doses are maintained</a:t>
            </a:r>
          </a:p>
        </p:txBody>
      </p:sp>
    </p:spTree>
    <p:extLst>
      <p:ext uri="{BB962C8B-B14F-4D97-AF65-F5344CB8AC3E}">
        <p14:creationId xmlns:p14="http://schemas.microsoft.com/office/powerpoint/2010/main" val="175206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A8D8-0C39-B314-EC1D-78656EB2FDE2}"/>
            </a:ext>
          </a:extLst>
        </p:cNvPr>
        <p:cNvGrpSpPr/>
        <p:nvPr/>
      </p:nvGrpSpPr>
      <p:grpSpPr>
        <a:xfrm>
          <a:off x="0" y="0"/>
          <a:ext cx="0" cy="0"/>
          <a:chOff x="0" y="0"/>
          <a:chExt cx="0" cy="0"/>
        </a:xfrm>
      </p:grpSpPr>
      <p:pic>
        <p:nvPicPr>
          <p:cNvPr id="7" name="Picture 6" descr="up close image of waves">
            <a:extLst>
              <a:ext uri="{FF2B5EF4-FFF2-40B4-BE49-F238E27FC236}">
                <a16:creationId xmlns:a16="http://schemas.microsoft.com/office/drawing/2014/main" id="{AD5641D0-63C4-C94D-F5FF-4EF53134E47F}"/>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1B9BC4A7-DBCC-3AE3-F792-546FDDDA06F4}"/>
              </a:ext>
            </a:extLst>
          </p:cNvPr>
          <p:cNvSpPr>
            <a:spLocks noGrp="1"/>
          </p:cNvSpPr>
          <p:nvPr>
            <p:ph type="title"/>
          </p:nvPr>
        </p:nvSpPr>
        <p:spPr/>
        <p:txBody>
          <a:bodyPr/>
          <a:lstStyle/>
          <a:p>
            <a:pPr algn="ctr"/>
            <a:r>
              <a:rPr lang="en-US" dirty="0"/>
              <a:t>Braintree Sample Protocols</a:t>
            </a:r>
          </a:p>
        </p:txBody>
      </p:sp>
      <p:sp>
        <p:nvSpPr>
          <p:cNvPr id="3" name="Text Placeholder 2">
            <a:extLst>
              <a:ext uri="{FF2B5EF4-FFF2-40B4-BE49-F238E27FC236}">
                <a16:creationId xmlns:a16="http://schemas.microsoft.com/office/drawing/2014/main" id="{53406979-EF01-EDFD-28DD-0A4D64190B57}"/>
              </a:ext>
            </a:extLst>
          </p:cNvPr>
          <p:cNvSpPr>
            <a:spLocks noGrp="1"/>
          </p:cNvSpPr>
          <p:nvPr>
            <p:ph type="body" idx="1"/>
          </p:nvPr>
        </p:nvSpPr>
        <p:spPr/>
        <p:txBody>
          <a:bodyPr/>
          <a:lstStyle/>
          <a:p>
            <a:pPr algn="ctr"/>
            <a:r>
              <a:rPr lang="en-US" dirty="0"/>
              <a:t>Daily</a:t>
            </a:r>
          </a:p>
        </p:txBody>
      </p:sp>
      <p:sp>
        <p:nvSpPr>
          <p:cNvPr id="4" name="Text Placeholder 3">
            <a:extLst>
              <a:ext uri="{FF2B5EF4-FFF2-40B4-BE49-F238E27FC236}">
                <a16:creationId xmlns:a16="http://schemas.microsoft.com/office/drawing/2014/main" id="{735711BF-9B5F-5E09-03CC-E6501EC0B1E6}"/>
              </a:ext>
            </a:extLst>
          </p:cNvPr>
          <p:cNvSpPr>
            <a:spLocks noGrp="1"/>
          </p:cNvSpPr>
          <p:nvPr>
            <p:ph type="body" sz="half" idx="15"/>
          </p:nvPr>
        </p:nvSpPr>
        <p:spPr/>
        <p:txBody>
          <a:bodyPr>
            <a:normAutofit/>
          </a:bodyPr>
          <a:lstStyle/>
          <a:p>
            <a:r>
              <a:rPr lang="en-US" sz="1800" dirty="0"/>
              <a:t>Water  Quality Parameters are checked on a daily basis on the Finished Water. Adjustments in treatment are made to ensure that target doses are maintained</a:t>
            </a:r>
          </a:p>
        </p:txBody>
      </p:sp>
      <p:sp>
        <p:nvSpPr>
          <p:cNvPr id="5" name="Text Placeholder 4">
            <a:extLst>
              <a:ext uri="{FF2B5EF4-FFF2-40B4-BE49-F238E27FC236}">
                <a16:creationId xmlns:a16="http://schemas.microsoft.com/office/drawing/2014/main" id="{4081A816-E882-6605-E6AC-DB12C81F39B0}"/>
              </a:ext>
            </a:extLst>
          </p:cNvPr>
          <p:cNvSpPr>
            <a:spLocks noGrp="1"/>
          </p:cNvSpPr>
          <p:nvPr>
            <p:ph type="body" sz="quarter" idx="3"/>
          </p:nvPr>
        </p:nvSpPr>
        <p:spPr/>
        <p:txBody>
          <a:bodyPr/>
          <a:lstStyle/>
          <a:p>
            <a:pPr algn="ctr"/>
            <a:r>
              <a:rPr lang="en-US" dirty="0"/>
              <a:t>Monthly</a:t>
            </a:r>
          </a:p>
        </p:txBody>
      </p:sp>
      <p:sp>
        <p:nvSpPr>
          <p:cNvPr id="6" name="Text Placeholder 5">
            <a:extLst>
              <a:ext uri="{FF2B5EF4-FFF2-40B4-BE49-F238E27FC236}">
                <a16:creationId xmlns:a16="http://schemas.microsoft.com/office/drawing/2014/main" id="{5DF3A1AD-F84E-AB0A-A158-94F61B51124A}"/>
              </a:ext>
            </a:extLst>
          </p:cNvPr>
          <p:cNvSpPr>
            <a:spLocks noGrp="1"/>
          </p:cNvSpPr>
          <p:nvPr>
            <p:ph type="body" sz="half" idx="16"/>
          </p:nvPr>
        </p:nvSpPr>
        <p:spPr/>
        <p:txBody>
          <a:bodyPr>
            <a:normAutofit/>
          </a:bodyPr>
          <a:lstStyle/>
          <a:p>
            <a:r>
              <a:rPr lang="en-US" sz="1800" dirty="0"/>
              <a:t>Water Quality Parameters are checked at our bacteria sites throughout the Town. Results will determine if the target dosages need to be changed at the Treatment Plant</a:t>
            </a:r>
          </a:p>
        </p:txBody>
      </p:sp>
    </p:spTree>
    <p:extLst>
      <p:ext uri="{BB962C8B-B14F-4D97-AF65-F5344CB8AC3E}">
        <p14:creationId xmlns:p14="http://schemas.microsoft.com/office/powerpoint/2010/main" val="416684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45EFB-8E7B-184F-D06B-9E0764004C10}"/>
            </a:ext>
          </a:extLst>
        </p:cNvPr>
        <p:cNvGrpSpPr/>
        <p:nvPr/>
      </p:nvGrpSpPr>
      <p:grpSpPr>
        <a:xfrm>
          <a:off x="0" y="0"/>
          <a:ext cx="0" cy="0"/>
          <a:chOff x="0" y="0"/>
          <a:chExt cx="0" cy="0"/>
        </a:xfrm>
      </p:grpSpPr>
      <p:pic>
        <p:nvPicPr>
          <p:cNvPr id="9" name="Picture 8" descr="up close image of waves">
            <a:extLst>
              <a:ext uri="{FF2B5EF4-FFF2-40B4-BE49-F238E27FC236}">
                <a16:creationId xmlns:a16="http://schemas.microsoft.com/office/drawing/2014/main" id="{DC2669DA-F8C0-1774-4679-161FCDC7760E}"/>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B4F57BF5-D079-2872-8F64-4266BB21DC39}"/>
              </a:ext>
            </a:extLst>
          </p:cNvPr>
          <p:cNvSpPr>
            <a:spLocks noGrp="1"/>
          </p:cNvSpPr>
          <p:nvPr>
            <p:ph type="title"/>
          </p:nvPr>
        </p:nvSpPr>
        <p:spPr/>
        <p:txBody>
          <a:bodyPr/>
          <a:lstStyle/>
          <a:p>
            <a:pPr algn="ctr"/>
            <a:r>
              <a:rPr lang="en-US" dirty="0"/>
              <a:t>Braintree Sample Protocols</a:t>
            </a:r>
          </a:p>
        </p:txBody>
      </p:sp>
      <p:sp>
        <p:nvSpPr>
          <p:cNvPr id="3" name="Text Placeholder 2">
            <a:extLst>
              <a:ext uri="{FF2B5EF4-FFF2-40B4-BE49-F238E27FC236}">
                <a16:creationId xmlns:a16="http://schemas.microsoft.com/office/drawing/2014/main" id="{A4634466-AF84-6FF6-FF09-CC2CEC50EB89}"/>
              </a:ext>
            </a:extLst>
          </p:cNvPr>
          <p:cNvSpPr>
            <a:spLocks noGrp="1"/>
          </p:cNvSpPr>
          <p:nvPr>
            <p:ph type="body" idx="1"/>
          </p:nvPr>
        </p:nvSpPr>
        <p:spPr/>
        <p:txBody>
          <a:bodyPr/>
          <a:lstStyle/>
          <a:p>
            <a:pPr algn="ctr"/>
            <a:r>
              <a:rPr lang="en-US" dirty="0"/>
              <a:t>Daily</a:t>
            </a:r>
          </a:p>
        </p:txBody>
      </p:sp>
      <p:sp>
        <p:nvSpPr>
          <p:cNvPr id="4" name="Text Placeholder 3">
            <a:extLst>
              <a:ext uri="{FF2B5EF4-FFF2-40B4-BE49-F238E27FC236}">
                <a16:creationId xmlns:a16="http://schemas.microsoft.com/office/drawing/2014/main" id="{52983CF3-E834-7CF3-FB38-1C7F3445BCBA}"/>
              </a:ext>
            </a:extLst>
          </p:cNvPr>
          <p:cNvSpPr>
            <a:spLocks noGrp="1"/>
          </p:cNvSpPr>
          <p:nvPr>
            <p:ph type="body" sz="half" idx="15"/>
          </p:nvPr>
        </p:nvSpPr>
        <p:spPr/>
        <p:txBody>
          <a:bodyPr>
            <a:normAutofit/>
          </a:bodyPr>
          <a:lstStyle/>
          <a:p>
            <a:r>
              <a:rPr lang="en-US" sz="1800" dirty="0"/>
              <a:t>Water  Quality Parameters are checked on a daily basis on the Finished Water. Adjustments in treatment are made to ensure that target doses are maintained</a:t>
            </a:r>
          </a:p>
        </p:txBody>
      </p:sp>
      <p:sp>
        <p:nvSpPr>
          <p:cNvPr id="5" name="Text Placeholder 4">
            <a:extLst>
              <a:ext uri="{FF2B5EF4-FFF2-40B4-BE49-F238E27FC236}">
                <a16:creationId xmlns:a16="http://schemas.microsoft.com/office/drawing/2014/main" id="{CCF73BA7-A931-9B82-AD58-C5BC1F4EC590}"/>
              </a:ext>
            </a:extLst>
          </p:cNvPr>
          <p:cNvSpPr>
            <a:spLocks noGrp="1"/>
          </p:cNvSpPr>
          <p:nvPr>
            <p:ph type="body" sz="quarter" idx="3"/>
          </p:nvPr>
        </p:nvSpPr>
        <p:spPr/>
        <p:txBody>
          <a:bodyPr/>
          <a:lstStyle/>
          <a:p>
            <a:pPr algn="ctr"/>
            <a:r>
              <a:rPr lang="en-US" dirty="0"/>
              <a:t>Monthly</a:t>
            </a:r>
          </a:p>
        </p:txBody>
      </p:sp>
      <p:sp>
        <p:nvSpPr>
          <p:cNvPr id="6" name="Text Placeholder 5">
            <a:extLst>
              <a:ext uri="{FF2B5EF4-FFF2-40B4-BE49-F238E27FC236}">
                <a16:creationId xmlns:a16="http://schemas.microsoft.com/office/drawing/2014/main" id="{C7C608DE-6EE7-0D33-296F-8662111777F6}"/>
              </a:ext>
            </a:extLst>
          </p:cNvPr>
          <p:cNvSpPr>
            <a:spLocks noGrp="1"/>
          </p:cNvSpPr>
          <p:nvPr>
            <p:ph type="body" sz="half" idx="16"/>
          </p:nvPr>
        </p:nvSpPr>
        <p:spPr/>
        <p:txBody>
          <a:bodyPr>
            <a:normAutofit/>
          </a:bodyPr>
          <a:lstStyle/>
          <a:p>
            <a:r>
              <a:rPr lang="en-US" sz="1800" dirty="0"/>
              <a:t>Water Quality Parameters are checked at our bacteria sites throughout the Town. Results will determine if the target dosages need to be changed at the Treatment Plant</a:t>
            </a:r>
          </a:p>
        </p:txBody>
      </p:sp>
      <p:sp>
        <p:nvSpPr>
          <p:cNvPr id="7" name="Text Placeholder 6">
            <a:extLst>
              <a:ext uri="{FF2B5EF4-FFF2-40B4-BE49-F238E27FC236}">
                <a16:creationId xmlns:a16="http://schemas.microsoft.com/office/drawing/2014/main" id="{1A3F8244-7098-AAAA-ADB7-DCBB8293006A}"/>
              </a:ext>
            </a:extLst>
          </p:cNvPr>
          <p:cNvSpPr>
            <a:spLocks noGrp="1"/>
          </p:cNvSpPr>
          <p:nvPr>
            <p:ph type="body" sz="quarter" idx="13"/>
          </p:nvPr>
        </p:nvSpPr>
        <p:spPr/>
        <p:txBody>
          <a:bodyPr/>
          <a:lstStyle/>
          <a:p>
            <a:pPr algn="ctr"/>
            <a:r>
              <a:rPr lang="en-US" dirty="0"/>
              <a:t>Yearly</a:t>
            </a:r>
          </a:p>
        </p:txBody>
      </p:sp>
      <p:sp>
        <p:nvSpPr>
          <p:cNvPr id="8" name="Text Placeholder 7">
            <a:extLst>
              <a:ext uri="{FF2B5EF4-FFF2-40B4-BE49-F238E27FC236}">
                <a16:creationId xmlns:a16="http://schemas.microsoft.com/office/drawing/2014/main" id="{70EC660A-CFEC-89F8-DD9B-125B387219DC}"/>
              </a:ext>
            </a:extLst>
          </p:cNvPr>
          <p:cNvSpPr>
            <a:spLocks noGrp="1"/>
          </p:cNvSpPr>
          <p:nvPr>
            <p:ph type="body" sz="half" idx="17"/>
          </p:nvPr>
        </p:nvSpPr>
        <p:spPr/>
        <p:txBody>
          <a:bodyPr>
            <a:normAutofit/>
          </a:bodyPr>
          <a:lstStyle/>
          <a:p>
            <a:r>
              <a:rPr lang="en-US" sz="1800" dirty="0"/>
              <a:t>30 Sites that were selected by the Town and approved by the DEP are sampled for lead and copper. Also, two schools are sampled and rotated for compliance. The School Dept has also tested for lead and copper at all the schools independently.</a:t>
            </a:r>
          </a:p>
        </p:txBody>
      </p:sp>
    </p:spTree>
    <p:extLst>
      <p:ext uri="{BB962C8B-B14F-4D97-AF65-F5344CB8AC3E}">
        <p14:creationId xmlns:p14="http://schemas.microsoft.com/office/powerpoint/2010/main" val="414669835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23494-F630-4E01-81EA-AA2F2975971E}">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384</TotalTime>
  <Words>1040</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Corbel</vt:lpstr>
      <vt:lpstr>Depth</vt:lpstr>
      <vt:lpstr>Lead and Copper Update </vt:lpstr>
      <vt:lpstr>Introduction</vt:lpstr>
      <vt:lpstr>Braintree Lead and Copper History</vt:lpstr>
      <vt:lpstr>Braintree Lead and Copper History</vt:lpstr>
      <vt:lpstr>Braintree Lead and Copper History</vt:lpstr>
      <vt:lpstr>Braintree Lead and Copper History</vt:lpstr>
      <vt:lpstr>Braintree Sample Protocols</vt:lpstr>
      <vt:lpstr>Braintree Sample Protocols</vt:lpstr>
      <vt:lpstr>Braintree Sample Protocols</vt:lpstr>
      <vt:lpstr>What can Residents Do?  Ways to Reduce Lead in Drinking Water</vt:lpstr>
      <vt:lpstr>Ways to Reduce Lead in Drinking Water</vt:lpstr>
      <vt:lpstr>Ways to Reduce Lead in Drinking Water</vt:lpstr>
      <vt:lpstr>Summary</vt:lpstr>
      <vt:lpstr>Lead Service Line Inventory</vt:lpstr>
      <vt:lpstr> Braintree DPW’s Next Steps </vt:lpstr>
      <vt:lpstr>   Contact: Braintree Water and Sewer Office 781-843-8097  Online Information at: https://braintreema.gov/1259/Lead-and-Copper-Rule  Questions</vt:lpstr>
    </vt:vector>
  </TitlesOfParts>
  <Company>BELD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Dutton, Louis R.</dc:creator>
  <cp:lastModifiedBy>Thompson, John</cp:lastModifiedBy>
  <cp:revision>11</cp:revision>
  <cp:lastPrinted>2024-11-05T14:59:12Z</cp:lastPrinted>
  <dcterms:created xsi:type="dcterms:W3CDTF">2024-10-30T19:24:25Z</dcterms:created>
  <dcterms:modified xsi:type="dcterms:W3CDTF">2024-11-06T17:41:03Z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